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86" r:id="rId3"/>
    <p:sldId id="488" r:id="rId4"/>
    <p:sldId id="495" r:id="rId5"/>
    <p:sldId id="496" r:id="rId6"/>
    <p:sldId id="497" r:id="rId7"/>
    <p:sldId id="498" r:id="rId8"/>
    <p:sldId id="506" r:id="rId9"/>
    <p:sldId id="499" r:id="rId10"/>
    <p:sldId id="500" r:id="rId11"/>
    <p:sldId id="502" r:id="rId12"/>
    <p:sldId id="504" r:id="rId13"/>
    <p:sldId id="501" r:id="rId14"/>
    <p:sldId id="487" r:id="rId15"/>
    <p:sldId id="489" r:id="rId16"/>
    <p:sldId id="503" r:id="rId17"/>
    <p:sldId id="509" r:id="rId18"/>
    <p:sldId id="485" r:id="rId19"/>
    <p:sldId id="505" r:id="rId20"/>
    <p:sldId id="484" r:id="rId21"/>
    <p:sldId id="466" r:id="rId22"/>
    <p:sldId id="281" r:id="rId23"/>
    <p:sldId id="389" r:id="rId24"/>
    <p:sldId id="507" r:id="rId25"/>
    <p:sldId id="388" r:id="rId26"/>
    <p:sldId id="462" r:id="rId27"/>
    <p:sldId id="490" r:id="rId28"/>
    <p:sldId id="491" r:id="rId29"/>
    <p:sldId id="385" r:id="rId30"/>
    <p:sldId id="467" r:id="rId31"/>
    <p:sldId id="382" r:id="rId32"/>
    <p:sldId id="436" r:id="rId33"/>
    <p:sldId id="492" r:id="rId34"/>
    <p:sldId id="493" r:id="rId35"/>
    <p:sldId id="468" r:id="rId36"/>
    <p:sldId id="420" r:id="rId37"/>
    <p:sldId id="433" r:id="rId38"/>
    <p:sldId id="431" r:id="rId39"/>
    <p:sldId id="428" r:id="rId40"/>
    <p:sldId id="351" r:id="rId41"/>
    <p:sldId id="410" r:id="rId42"/>
    <p:sldId id="416" r:id="rId43"/>
    <p:sldId id="414" r:id="rId44"/>
    <p:sldId id="413" r:id="rId45"/>
    <p:sldId id="291" r:id="rId46"/>
    <p:sldId id="365" r:id="rId47"/>
    <p:sldId id="446" r:id="rId48"/>
    <p:sldId id="447" r:id="rId49"/>
    <p:sldId id="293" r:id="rId50"/>
    <p:sldId id="344" r:id="rId51"/>
    <p:sldId id="299" r:id="rId52"/>
    <p:sldId id="300" r:id="rId53"/>
    <p:sldId id="302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3" r:id="rId62"/>
    <p:sldId id="314" r:id="rId63"/>
    <p:sldId id="315" r:id="rId64"/>
    <p:sldId id="439" r:id="rId65"/>
    <p:sldId id="440" r:id="rId66"/>
    <p:sldId id="441" r:id="rId67"/>
    <p:sldId id="442" r:id="rId68"/>
    <p:sldId id="443" r:id="rId69"/>
    <p:sldId id="444" r:id="rId70"/>
    <p:sldId id="445" r:id="rId71"/>
    <p:sldId id="448" r:id="rId72"/>
    <p:sldId id="449" r:id="rId73"/>
    <p:sldId id="450" r:id="rId74"/>
    <p:sldId id="451" r:id="rId75"/>
    <p:sldId id="508" r:id="rId76"/>
    <p:sldId id="452" r:id="rId77"/>
    <p:sldId id="510" r:id="rId78"/>
    <p:sldId id="511" r:id="rId7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7170539"/>
      </p:ext>
    </p:extLst>
  </p:cSld>
  <p:clrMapOvr>
    <a:masterClrMapping/>
  </p:clrMapOvr>
  <p:transition advClick="0" advTm="4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108789"/>
      </p:ext>
    </p:extLst>
  </p:cSld>
  <p:clrMapOvr>
    <a:masterClrMapping/>
  </p:clrMapOvr>
  <p:transition advClick="0" advTm="4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4488885"/>
      </p:ext>
    </p:extLst>
  </p:cSld>
  <p:clrMapOvr>
    <a:masterClrMapping/>
  </p:clrMapOvr>
  <p:transition advClick="0" advTm="4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6959811"/>
      </p:ext>
    </p:extLst>
  </p:cSld>
  <p:clrMapOvr>
    <a:masterClrMapping/>
  </p:clrMapOvr>
  <p:transition advClick="0" advTm="4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1918375"/>
      </p:ext>
    </p:extLst>
  </p:cSld>
  <p:clrMapOvr>
    <a:masterClrMapping/>
  </p:clrMapOvr>
  <p:transition advClick="0" advTm="4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0827250"/>
      </p:ext>
    </p:extLst>
  </p:cSld>
  <p:clrMapOvr>
    <a:masterClrMapping/>
  </p:clrMapOvr>
  <p:transition advClick="0" advTm="4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3607994"/>
      </p:ext>
    </p:extLst>
  </p:cSld>
  <p:clrMapOvr>
    <a:masterClrMapping/>
  </p:clrMapOvr>
  <p:transition advClick="0" advTm="4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1955222"/>
      </p:ext>
    </p:extLst>
  </p:cSld>
  <p:clrMapOvr>
    <a:masterClrMapping/>
  </p:clrMapOvr>
  <p:transition advClick="0" advTm="4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3523533"/>
      </p:ext>
    </p:extLst>
  </p:cSld>
  <p:clrMapOvr>
    <a:masterClrMapping/>
  </p:clrMapOvr>
  <p:transition advClick="0" advTm="4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187551"/>
      </p:ext>
    </p:extLst>
  </p:cSld>
  <p:clrMapOvr>
    <a:masterClrMapping/>
  </p:clrMapOvr>
  <p:transition advClick="0" advTm="4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5055892"/>
      </p:ext>
    </p:extLst>
  </p:cSld>
  <p:clrMapOvr>
    <a:masterClrMapping/>
  </p:clrMapOvr>
  <p:transition advClick="0" advTm="4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7BDC4-0432-4D9A-8F9C-55ED0DF30D27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33629-9D4F-4EAD-854E-6C217E361E3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343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sz="6000" b="1" dirty="0">
              <a:solidFill>
                <a:srgbClr val="FF0000"/>
              </a:solidFill>
            </a:endParaRPr>
          </a:p>
          <a:p>
            <a:endParaRPr lang="en-US" sz="6000" b="1" dirty="0">
              <a:solidFill>
                <a:srgbClr val="FF0000"/>
              </a:solidFill>
            </a:endParaRPr>
          </a:p>
          <a:p>
            <a:endParaRPr lang="en-US" sz="18500" b="1" dirty="0">
              <a:solidFill>
                <a:srgbClr val="FF0000"/>
              </a:solidFill>
            </a:endParaRPr>
          </a:p>
          <a:p>
            <a:endParaRPr lang="en-US" sz="18500" b="1" dirty="0">
              <a:solidFill>
                <a:srgbClr val="FF0000"/>
              </a:solidFill>
            </a:endParaRPr>
          </a:p>
          <a:p>
            <a:r>
              <a:rPr lang="en-US" sz="18500" b="1" dirty="0">
                <a:solidFill>
                  <a:srgbClr val="FF0000"/>
                </a:solidFill>
              </a:rPr>
              <a:t>ANNUAL PRESENTATION</a:t>
            </a:r>
          </a:p>
          <a:p>
            <a:endParaRPr lang="en-US" sz="18500" b="1" dirty="0">
              <a:solidFill>
                <a:srgbClr val="FF0000"/>
              </a:solidFill>
            </a:endParaRPr>
          </a:p>
          <a:p>
            <a:endParaRPr lang="th-TH" sz="185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5" y="96632"/>
            <a:ext cx="5053458" cy="49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13406"/>
      </p:ext>
    </p:extLst>
  </p:cSld>
  <p:clrMapOvr>
    <a:masterClrMapping/>
  </p:clrMapOvr>
  <p:transition advClick="0" advTm="400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23A59-40A8-599C-08ED-548A9D23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89" y="0"/>
            <a:ext cx="43996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6E983-61A0-B7D2-5445-903B367E7FB3}"/>
              </a:ext>
            </a:extLst>
          </p:cNvPr>
          <p:cNvSpPr txBox="1"/>
          <p:nvPr/>
        </p:nvSpPr>
        <p:spPr>
          <a:xfrm>
            <a:off x="662609" y="2028616"/>
            <a:ext cx="28889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/>
              <a:t>KAY </a:t>
            </a:r>
            <a:r>
              <a:rPr lang="en-GB" sz="8800" b="1" dirty="0" err="1"/>
              <a:t>KAY</a:t>
            </a:r>
            <a:endParaRPr lang="en-GB" sz="8800" b="1" dirty="0"/>
          </a:p>
        </p:txBody>
      </p:sp>
    </p:spTree>
    <p:extLst>
      <p:ext uri="{BB962C8B-B14F-4D97-AF65-F5344CB8AC3E}">
        <p14:creationId xmlns:p14="http://schemas.microsoft.com/office/powerpoint/2010/main" val="885613113"/>
      </p:ext>
    </p:extLst>
  </p:cSld>
  <p:clrMapOvr>
    <a:masterClrMapping/>
  </p:clrMapOvr>
  <p:transition advClick="0" advTm="400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5E1F8-4435-A87A-5645-E9F422ECD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DC67F4-DBD4-2FC8-67AC-EB0F718BC668}"/>
              </a:ext>
            </a:extLst>
          </p:cNvPr>
          <p:cNvSpPr txBox="1"/>
          <p:nvPr/>
        </p:nvSpPr>
        <p:spPr>
          <a:xfrm flipH="1">
            <a:off x="821634" y="2769703"/>
            <a:ext cx="2067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Tim </a:t>
            </a:r>
          </a:p>
          <a:p>
            <a:r>
              <a:rPr lang="en-GB" sz="4000" b="1" dirty="0"/>
              <a:t>Maclean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00171"/>
      </p:ext>
    </p:extLst>
  </p:cSld>
  <p:clrMapOvr>
    <a:masterClrMapping/>
  </p:clrMapOvr>
  <p:transition advClick="0" advTm="400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1840A-896E-595E-A060-A6D7D6AC5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3FE40-0F28-4CA1-EC14-9CC217A6C899}"/>
              </a:ext>
            </a:extLst>
          </p:cNvPr>
          <p:cNvSpPr txBox="1"/>
          <p:nvPr/>
        </p:nvSpPr>
        <p:spPr>
          <a:xfrm>
            <a:off x="2345635" y="5791200"/>
            <a:ext cx="6586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ARI TALVIARI</a:t>
            </a:r>
          </a:p>
        </p:txBody>
      </p:sp>
    </p:spTree>
    <p:extLst>
      <p:ext uri="{BB962C8B-B14F-4D97-AF65-F5344CB8AC3E}">
        <p14:creationId xmlns:p14="http://schemas.microsoft.com/office/powerpoint/2010/main" val="1173277616"/>
      </p:ext>
    </p:extLst>
  </p:cSld>
  <p:clrMapOvr>
    <a:masterClrMapping/>
  </p:clrMapOvr>
  <p:transition advClick="0" advTm="4000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942C92-CFE2-EEA2-D432-D0DF81751637}"/>
              </a:ext>
            </a:extLst>
          </p:cNvPr>
          <p:cNvSpPr txBox="1"/>
          <p:nvPr/>
        </p:nvSpPr>
        <p:spPr>
          <a:xfrm>
            <a:off x="1921565" y="1152939"/>
            <a:ext cx="84548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/>
              <a:t>CARTER WILSON</a:t>
            </a:r>
          </a:p>
          <a:p>
            <a:pPr algn="ctr"/>
            <a:r>
              <a:rPr lang="en-GB" sz="8800" b="1" dirty="0"/>
              <a:t>STEPHEN SNOWDEN</a:t>
            </a:r>
          </a:p>
        </p:txBody>
      </p:sp>
    </p:spTree>
    <p:extLst>
      <p:ext uri="{BB962C8B-B14F-4D97-AF65-F5344CB8AC3E}">
        <p14:creationId xmlns:p14="http://schemas.microsoft.com/office/powerpoint/2010/main" val="708868495"/>
      </p:ext>
    </p:extLst>
  </p:cSld>
  <p:clrMapOvr>
    <a:masterClrMapping/>
  </p:clrMapOvr>
  <p:transition advClick="0" advTm="4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742515-8D86-B388-D0E3-5EF4D16C2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96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F2126-1E08-98F6-5AC0-D9BD315C824F}"/>
              </a:ext>
            </a:extLst>
          </p:cNvPr>
          <p:cNvSpPr txBox="1"/>
          <p:nvPr/>
        </p:nvSpPr>
        <p:spPr>
          <a:xfrm>
            <a:off x="255104" y="1232188"/>
            <a:ext cx="34058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Ram Taylor</a:t>
            </a:r>
          </a:p>
          <a:p>
            <a:pPr algn="ctr"/>
            <a:r>
              <a:rPr lang="en-GB" sz="4400" b="1" dirty="0"/>
              <a:t>Hole in One</a:t>
            </a:r>
          </a:p>
          <a:p>
            <a:pPr algn="ctr"/>
            <a:r>
              <a:rPr lang="en-GB" sz="4400" b="1" dirty="0"/>
              <a:t>15</a:t>
            </a:r>
            <a:r>
              <a:rPr lang="en-GB" sz="4400" b="1" baseline="30000" dirty="0"/>
              <a:t>th</a:t>
            </a:r>
            <a:r>
              <a:rPr lang="en-GB" sz="4400" b="1" dirty="0"/>
              <a:t> Hole</a:t>
            </a:r>
          </a:p>
          <a:p>
            <a:pPr algn="ctr"/>
            <a:r>
              <a:rPr lang="en-GB" sz="4400" b="1" dirty="0" err="1"/>
              <a:t>Gassan</a:t>
            </a:r>
            <a:r>
              <a:rPr lang="en-GB" sz="4400" b="1" dirty="0"/>
              <a:t> Legacy</a:t>
            </a:r>
          </a:p>
          <a:p>
            <a:pPr algn="ctr"/>
            <a:r>
              <a:rPr lang="en-GB" sz="4400" b="1" dirty="0"/>
              <a:t>13</a:t>
            </a:r>
            <a:r>
              <a:rPr lang="en-GB" sz="4400" b="1" baseline="30000" dirty="0"/>
              <a:t>th</a:t>
            </a:r>
            <a:r>
              <a:rPr lang="en-GB" sz="4400" b="1" dirty="0"/>
              <a:t> March 2024</a:t>
            </a:r>
          </a:p>
        </p:txBody>
      </p:sp>
    </p:spTree>
    <p:extLst>
      <p:ext uri="{BB962C8B-B14F-4D97-AF65-F5344CB8AC3E}">
        <p14:creationId xmlns:p14="http://schemas.microsoft.com/office/powerpoint/2010/main" val="3091598039"/>
      </p:ext>
    </p:extLst>
  </p:cSld>
  <p:clrMapOvr>
    <a:masterClrMapping/>
  </p:clrMapOvr>
  <p:transition advClick="0" advTm="4000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9BA68-ACF5-3F45-0F61-075D01256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99" y="0"/>
            <a:ext cx="51644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B327B-469F-B1AB-915E-7C610EB89D65}"/>
              </a:ext>
            </a:extLst>
          </p:cNvPr>
          <p:cNvSpPr txBox="1"/>
          <p:nvPr/>
        </p:nvSpPr>
        <p:spPr>
          <a:xfrm>
            <a:off x="490333" y="1060174"/>
            <a:ext cx="4306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Serge Arnaud</a:t>
            </a:r>
          </a:p>
          <a:p>
            <a:pPr algn="ctr"/>
            <a:r>
              <a:rPr lang="en-GB" sz="5400" b="1" dirty="0"/>
              <a:t>Hole in One</a:t>
            </a:r>
          </a:p>
          <a:p>
            <a:pPr algn="ctr"/>
            <a:r>
              <a:rPr lang="en-GB" sz="5400" b="1" dirty="0"/>
              <a:t>8</a:t>
            </a:r>
            <a:r>
              <a:rPr lang="en-GB" sz="5400" b="1" baseline="30000" dirty="0"/>
              <a:t>th</a:t>
            </a:r>
            <a:r>
              <a:rPr lang="en-GB" sz="5400" b="1" dirty="0"/>
              <a:t> Hole</a:t>
            </a:r>
          </a:p>
          <a:p>
            <a:pPr algn="ctr"/>
            <a:r>
              <a:rPr lang="en-GB" sz="5400" b="1" dirty="0"/>
              <a:t>Highlands</a:t>
            </a:r>
          </a:p>
          <a:p>
            <a:pPr algn="ctr"/>
            <a:r>
              <a:rPr lang="en-GB" sz="5400" b="1" dirty="0"/>
              <a:t>28</a:t>
            </a:r>
            <a:r>
              <a:rPr lang="en-GB" sz="5400" b="1" baseline="30000" dirty="0"/>
              <a:t>th</a:t>
            </a:r>
            <a:r>
              <a:rPr lang="en-GB" sz="5400" b="1" dirty="0"/>
              <a:t> May 2024</a:t>
            </a:r>
          </a:p>
        </p:txBody>
      </p:sp>
    </p:spTree>
    <p:extLst>
      <p:ext uri="{BB962C8B-B14F-4D97-AF65-F5344CB8AC3E}">
        <p14:creationId xmlns:p14="http://schemas.microsoft.com/office/powerpoint/2010/main" val="587289614"/>
      </p:ext>
    </p:extLst>
  </p:cSld>
  <p:clrMapOvr>
    <a:masterClrMapping/>
  </p:clrMapOvr>
  <p:transition advClick="0" advTm="4000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3FCC2-261F-CCEE-253D-2632ACE28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89A022-963E-F989-4947-0AD48882002F}"/>
              </a:ext>
            </a:extLst>
          </p:cNvPr>
          <p:cNvSpPr txBox="1"/>
          <p:nvPr/>
        </p:nvSpPr>
        <p:spPr>
          <a:xfrm>
            <a:off x="92767" y="2080591"/>
            <a:ext cx="323353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Brian Rundle</a:t>
            </a:r>
          </a:p>
          <a:p>
            <a:pPr algn="ctr"/>
            <a:r>
              <a:rPr lang="en-GB" sz="4000" b="1" dirty="0" err="1"/>
              <a:t>Hariphunchai</a:t>
            </a:r>
            <a:endParaRPr lang="en-GB" sz="4000" b="1" dirty="0"/>
          </a:p>
          <a:p>
            <a:pPr algn="ctr"/>
            <a:r>
              <a:rPr lang="en-GB" sz="4000" b="1" dirty="0"/>
              <a:t>4</a:t>
            </a:r>
            <a:r>
              <a:rPr lang="en-GB" sz="4000" b="1" baseline="30000" dirty="0"/>
              <a:t>th</a:t>
            </a:r>
            <a:r>
              <a:rPr lang="en-GB" sz="4000" b="1" dirty="0"/>
              <a:t> September</a:t>
            </a:r>
          </a:p>
          <a:p>
            <a:pPr algn="ctr"/>
            <a:r>
              <a:rPr lang="en-GB" sz="4000" b="1" dirty="0"/>
              <a:t>Hole 7</a:t>
            </a:r>
          </a:p>
          <a:p>
            <a:endParaRPr lang="en-GB" baseline="30000" dirty="0"/>
          </a:p>
          <a:p>
            <a:endParaRPr lang="en-GB" baseline="300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106509"/>
      </p:ext>
    </p:extLst>
  </p:cSld>
  <p:clrMapOvr>
    <a:masterClrMapping/>
  </p:clrMapOvr>
  <p:transition advClick="0" advTm="4000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11D6A-F225-446C-CCF2-8E33D9CC6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6B63C-54B6-A7C4-47DC-91DA1862B700}"/>
              </a:ext>
            </a:extLst>
          </p:cNvPr>
          <p:cNvSpPr txBox="1"/>
          <p:nvPr/>
        </p:nvSpPr>
        <p:spPr>
          <a:xfrm>
            <a:off x="1524000" y="5288340"/>
            <a:ext cx="8494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Chiang Rai Cup Winner 2023</a:t>
            </a:r>
          </a:p>
          <a:p>
            <a:pPr algn="ctr"/>
            <a:r>
              <a:rPr lang="en-GB" sz="4800" b="1" dirty="0"/>
              <a:t>Mike </a:t>
            </a:r>
            <a:r>
              <a:rPr lang="en-GB" sz="4800" b="1" dirty="0" err="1"/>
              <a:t>Roycroft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518664800"/>
      </p:ext>
    </p:extLst>
  </p:cSld>
  <p:clrMapOvr>
    <a:masterClrMapping/>
  </p:clrMapOvr>
  <p:transition advClick="0" advTm="4000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1B598E-AD3F-CB95-3DCD-C7376375099F}"/>
              </a:ext>
            </a:extLst>
          </p:cNvPr>
          <p:cNvSpPr txBox="1"/>
          <p:nvPr/>
        </p:nvSpPr>
        <p:spPr>
          <a:xfrm>
            <a:off x="4081670" y="6088559"/>
            <a:ext cx="4253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Royal Flush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D2950-8FCD-FDA8-DB60-7A9B5E189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3" y="40057"/>
            <a:ext cx="10986179" cy="60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4129"/>
      </p:ext>
    </p:extLst>
  </p:cSld>
  <p:clrMapOvr>
    <a:masterClrMapping/>
  </p:clrMapOvr>
  <p:transition advClick="0" advTm="40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DD144-8736-5620-2E55-48849DE79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58" y="0"/>
            <a:ext cx="5475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76335"/>
      </p:ext>
    </p:extLst>
  </p:cSld>
  <p:clrMapOvr>
    <a:masterClrMapping/>
  </p:clrMapOvr>
  <p:transition advClick="0" advTm="4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5EF16-77B8-7E94-6735-D16D54A49853}"/>
              </a:ext>
            </a:extLst>
          </p:cNvPr>
          <p:cNvSpPr txBox="1"/>
          <p:nvPr/>
        </p:nvSpPr>
        <p:spPr>
          <a:xfrm>
            <a:off x="337931" y="1166842"/>
            <a:ext cx="36112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R.I.P</a:t>
            </a:r>
          </a:p>
          <a:p>
            <a:pPr algn="ctr"/>
            <a:r>
              <a:rPr lang="en-GB" sz="9600" b="1" dirty="0"/>
              <a:t>YUKIO DOI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D2A3C-372D-7CD3-D4A5-5AD68FCE8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37" y="0"/>
            <a:ext cx="4793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63514"/>
      </p:ext>
    </p:extLst>
  </p:cSld>
  <p:clrMapOvr>
    <a:masterClrMapping/>
  </p:clrMapOvr>
  <p:transition advClick="0" advTm="4000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18B27-979E-49BF-123A-FF0E568F4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51"/>
      </p:ext>
    </p:extLst>
  </p:cSld>
  <p:clrMapOvr>
    <a:masterClrMapping/>
  </p:clrMapOvr>
  <p:transition advClick="0" advTm="4000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9B4E09-FD4E-9B18-04BA-450730FF66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80127"/>
      </p:ext>
    </p:extLst>
  </p:cSld>
  <p:clrMapOvr>
    <a:masterClrMapping/>
  </p:clrMapOvr>
  <p:transition advClick="0" advTm="4000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956" y="2707105"/>
            <a:ext cx="99197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THE INTERNATIONAL</a:t>
            </a:r>
            <a:endParaRPr lang="th-TH" sz="8800" b="1" dirty="0"/>
          </a:p>
        </p:txBody>
      </p:sp>
    </p:spTree>
    <p:extLst>
      <p:ext uri="{BB962C8B-B14F-4D97-AF65-F5344CB8AC3E}">
        <p14:creationId xmlns:p14="http://schemas.microsoft.com/office/powerpoint/2010/main" val="695282145"/>
      </p:ext>
    </p:extLst>
  </p:cSld>
  <p:clrMapOvr>
    <a:masterClrMapping/>
  </p:clrMapOvr>
  <p:transition advClick="0" advTm="4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076" y="41198"/>
            <a:ext cx="88098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The Winners, Team U.S.A.2</a:t>
            </a:r>
            <a:endParaRPr lang="th-TH" sz="6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99449-CE6F-42D7-F3F9-19FBE8B15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26" y="818322"/>
            <a:ext cx="6003235" cy="600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9763"/>
      </p:ext>
    </p:extLst>
  </p:cSld>
  <p:clrMapOvr>
    <a:masterClrMapping/>
  </p:clrMapOvr>
  <p:transition advClick="0" advTm="4000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93EC1-26D7-A6DC-C6C8-329FDAB73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87" y="0"/>
            <a:ext cx="5488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829"/>
      </p:ext>
    </p:extLst>
  </p:cSld>
  <p:clrMapOvr>
    <a:masterClrMapping/>
  </p:clrMapOvr>
  <p:transition advClick="0" advTm="4000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74AC6-AF09-ACD5-E5E2-188EC3D2B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744"/>
      </p:ext>
    </p:extLst>
  </p:cSld>
  <p:clrMapOvr>
    <a:masterClrMapping/>
  </p:clrMapOvr>
  <p:transition advClick="0" advTm="4000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0572" y="-68485"/>
            <a:ext cx="7940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Eddie Millar Trophy</a:t>
            </a:r>
            <a:endParaRPr lang="th-TH" sz="6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FF06C-74A9-2946-C581-B97E57704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97" y="725557"/>
            <a:ext cx="8176591" cy="61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81867"/>
      </p:ext>
    </p:extLst>
  </p:cSld>
  <p:clrMapOvr>
    <a:masterClrMapping/>
  </p:clrMapOvr>
  <p:transition advClick="0" advTm="4000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47CAB-02E9-2BDD-6AE5-BC539521B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40840"/>
      </p:ext>
    </p:extLst>
  </p:cSld>
  <p:clrMapOvr>
    <a:masterClrMapping/>
  </p:clrMapOvr>
  <p:transition advClick="0" advTm="4000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E2324-25BD-1A44-763D-1891C95FA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7034"/>
      </p:ext>
    </p:extLst>
  </p:cSld>
  <p:clrMapOvr>
    <a:masterClrMapping/>
  </p:clrMapOvr>
  <p:transition advClick="0" advTm="4000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30" y="0"/>
            <a:ext cx="7635738" cy="68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68656"/>
      </p:ext>
    </p:extLst>
  </p:cSld>
  <p:clrMapOvr>
    <a:masterClrMapping/>
  </p:clrMapOvr>
  <p:transition advClick="0" advTm="4000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ED9C12-1BEC-B038-905F-80CDE38BE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43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2DCFC-0DC8-89BD-B64E-6804EE94A0D3}"/>
              </a:ext>
            </a:extLst>
          </p:cNvPr>
          <p:cNvSpPr txBox="1"/>
          <p:nvPr/>
        </p:nvSpPr>
        <p:spPr>
          <a:xfrm>
            <a:off x="599661" y="1590261"/>
            <a:ext cx="23853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/>
              <a:t>R.I.P</a:t>
            </a:r>
          </a:p>
          <a:p>
            <a:r>
              <a:rPr lang="en-GB" sz="7200" b="1" dirty="0"/>
              <a:t>Dan</a:t>
            </a:r>
          </a:p>
          <a:p>
            <a:r>
              <a:rPr lang="en-GB" sz="7200" b="1" dirty="0"/>
              <a:t>Evans</a:t>
            </a:r>
          </a:p>
        </p:txBody>
      </p:sp>
    </p:spTree>
    <p:extLst>
      <p:ext uri="{BB962C8B-B14F-4D97-AF65-F5344CB8AC3E}">
        <p14:creationId xmlns:p14="http://schemas.microsoft.com/office/powerpoint/2010/main" val="3049718648"/>
      </p:ext>
    </p:extLst>
  </p:cSld>
  <p:clrMapOvr>
    <a:masterClrMapping/>
  </p:clrMapOvr>
  <p:transition advClick="0" advTm="4000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89" y="0"/>
            <a:ext cx="5780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84139"/>
      </p:ext>
    </p:extLst>
  </p:cSld>
  <p:clrMapOvr>
    <a:masterClrMapping/>
  </p:clrMapOvr>
  <p:transition advClick="0" advTm="4000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5530"/>
      </p:ext>
    </p:extLst>
  </p:cSld>
  <p:clrMapOvr>
    <a:masterClrMapping/>
  </p:clrMapOvr>
  <p:transition advClick="0" advTm="4000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194A33-C34F-65EF-44BD-0F0A64DB5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4450"/>
            <a:ext cx="101600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3597"/>
      </p:ext>
    </p:extLst>
  </p:cSld>
  <p:clrMapOvr>
    <a:masterClrMapping/>
  </p:clrMapOvr>
  <p:transition advClick="0" advTm="4000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19AA2-4307-05C4-C334-D04D00EF3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82" y="0"/>
            <a:ext cx="6647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19747"/>
      </p:ext>
    </p:extLst>
  </p:cSld>
  <p:clrMapOvr>
    <a:masterClrMapping/>
  </p:clrMapOvr>
  <p:transition advClick="0" advTm="4000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C2989-D04B-A3C7-857A-18757751E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64" y="0"/>
            <a:ext cx="5266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75055"/>
      </p:ext>
    </p:extLst>
  </p:cSld>
  <p:clrMapOvr>
    <a:masterClrMapping/>
  </p:clrMapOvr>
  <p:transition advClick="0" advTm="4000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79606-F144-C046-175E-3DCAE1C62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69" y="0"/>
            <a:ext cx="514466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4F0BA-1F67-46AD-FFA1-17A6FC1EE155}"/>
              </a:ext>
            </a:extLst>
          </p:cNvPr>
          <p:cNvSpPr txBox="1"/>
          <p:nvPr/>
        </p:nvSpPr>
        <p:spPr>
          <a:xfrm>
            <a:off x="435913" y="1905506"/>
            <a:ext cx="2584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2024</a:t>
            </a:r>
          </a:p>
          <a:p>
            <a:pPr algn="ctr"/>
            <a:r>
              <a:rPr lang="en-GB" sz="4800" b="1" dirty="0"/>
              <a:t>WINNER</a:t>
            </a:r>
          </a:p>
          <a:p>
            <a:pPr algn="ctr"/>
            <a:r>
              <a:rPr lang="en-GB" sz="4800" b="1" dirty="0"/>
              <a:t>RANDY</a:t>
            </a:r>
          </a:p>
          <a:p>
            <a:pPr algn="ctr"/>
            <a:r>
              <a:rPr lang="en-GB" sz="4800" b="1" dirty="0"/>
              <a:t>TIESL</a:t>
            </a:r>
          </a:p>
        </p:txBody>
      </p:sp>
    </p:spTree>
    <p:extLst>
      <p:ext uri="{BB962C8B-B14F-4D97-AF65-F5344CB8AC3E}">
        <p14:creationId xmlns:p14="http://schemas.microsoft.com/office/powerpoint/2010/main" val="1922039081"/>
      </p:ext>
    </p:extLst>
  </p:cSld>
  <p:clrMapOvr>
    <a:masterClrMapping/>
  </p:clrMapOvr>
  <p:transition advClick="0" advTm="4000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4715" y="1804737"/>
            <a:ext cx="96733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Thank you to all our sponsors.</a:t>
            </a:r>
            <a:endParaRPr lang="th-TH" sz="9600" b="1" dirty="0"/>
          </a:p>
        </p:txBody>
      </p:sp>
    </p:spTree>
    <p:extLst>
      <p:ext uri="{BB962C8B-B14F-4D97-AF65-F5344CB8AC3E}">
        <p14:creationId xmlns:p14="http://schemas.microsoft.com/office/powerpoint/2010/main" val="3222454007"/>
      </p:ext>
    </p:extLst>
  </p:cSld>
  <p:clrMapOvr>
    <a:masterClrMapping/>
  </p:clrMapOvr>
  <p:transition advClick="0" advTm="4000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6" y="0"/>
            <a:ext cx="743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37277"/>
      </p:ext>
    </p:extLst>
  </p:cSld>
  <p:clrMapOvr>
    <a:masterClrMapping/>
  </p:clrMapOvr>
  <p:transition advClick="0" advTm="4000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433CA5-7B49-DD0D-9581-CEC35464E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7110"/>
      </p:ext>
    </p:extLst>
  </p:cSld>
  <p:clrMapOvr>
    <a:masterClrMapping/>
  </p:clrMapOvr>
  <p:transition advClick="0" advTm="4000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8987B-F618-2306-A384-4B82BF5BE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13" y="0"/>
            <a:ext cx="4888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76622"/>
      </p:ext>
    </p:extLst>
  </p:cSld>
  <p:clrMapOvr>
    <a:masterClrMapping/>
  </p:clrMapOvr>
  <p:transition advClick="0" advTm="40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7E706D-8680-F309-FE4A-08B44BA1BE6D}"/>
              </a:ext>
            </a:extLst>
          </p:cNvPr>
          <p:cNvSpPr txBox="1"/>
          <p:nvPr/>
        </p:nvSpPr>
        <p:spPr>
          <a:xfrm>
            <a:off x="1172817" y="914399"/>
            <a:ext cx="98463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/>
              <a:t>WELCOME </a:t>
            </a:r>
          </a:p>
          <a:p>
            <a:pPr algn="ctr"/>
            <a:r>
              <a:rPr lang="en-GB" sz="8800" b="1" dirty="0"/>
              <a:t>TO OUR </a:t>
            </a:r>
          </a:p>
          <a:p>
            <a:pPr algn="ctr"/>
            <a:r>
              <a:rPr lang="en-GB" sz="8800" b="1" dirty="0"/>
              <a:t>NEW </a:t>
            </a:r>
          </a:p>
          <a:p>
            <a:pPr algn="ctr"/>
            <a:r>
              <a:rPr lang="en-GB" sz="8800" b="1" dirty="0"/>
              <a:t>MEMBERS</a:t>
            </a:r>
          </a:p>
        </p:txBody>
      </p:sp>
    </p:spTree>
    <p:extLst>
      <p:ext uri="{BB962C8B-B14F-4D97-AF65-F5344CB8AC3E}">
        <p14:creationId xmlns:p14="http://schemas.microsoft.com/office/powerpoint/2010/main" val="3289419474"/>
      </p:ext>
    </p:extLst>
  </p:cSld>
  <p:clrMapOvr>
    <a:masterClrMapping/>
  </p:clrMapOvr>
  <p:transition advClick="0" advTm="4000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48"/>
            <a:ext cx="12192000" cy="673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07403"/>
      </p:ext>
    </p:extLst>
  </p:cSld>
  <p:clrMapOvr>
    <a:masterClrMapping/>
  </p:clrMapOvr>
  <p:transition advClick="0" advTm="4000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D38D6-0F7C-9CEB-34EE-C7A5A29AE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74297"/>
      </p:ext>
    </p:extLst>
  </p:cSld>
  <p:clrMapOvr>
    <a:masterClrMapping/>
  </p:clrMapOvr>
  <p:transition advClick="0" advTm="4000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F34CF-1703-03FE-755B-A5F2E0DB8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05303"/>
      </p:ext>
    </p:extLst>
  </p:cSld>
  <p:clrMapOvr>
    <a:masterClrMapping/>
  </p:clrMapOvr>
  <p:transition advClick="0" advTm="4000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99780-1F60-8813-A26D-F139DBA19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8868"/>
      </p:ext>
    </p:extLst>
  </p:cSld>
  <p:clrMapOvr>
    <a:masterClrMapping/>
  </p:clrMapOvr>
  <p:transition advClick="0" advTm="4000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272B3-43B4-BBC1-2BE5-0A699E7AE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9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09578"/>
      </p:ext>
    </p:extLst>
  </p:cSld>
  <p:clrMapOvr>
    <a:masterClrMapping/>
  </p:clrMapOvr>
  <p:transition advClick="0" advTm="4000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5677" y="1716051"/>
            <a:ext cx="757970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ANNUAL</a:t>
            </a:r>
          </a:p>
          <a:p>
            <a:pPr algn="ctr"/>
            <a:r>
              <a:rPr lang="en-US" sz="9600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TOURNAMENT</a:t>
            </a:r>
          </a:p>
        </p:txBody>
      </p:sp>
    </p:spTree>
    <p:extLst>
      <p:ext uri="{BB962C8B-B14F-4D97-AF65-F5344CB8AC3E}">
        <p14:creationId xmlns:p14="http://schemas.microsoft.com/office/powerpoint/2010/main" val="3026277016"/>
      </p:ext>
    </p:extLst>
  </p:cSld>
  <p:clrMapOvr>
    <a:masterClrMapping/>
  </p:clrMapOvr>
  <p:transition advClick="0" advTm="4000"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2" y="832792"/>
            <a:ext cx="10058400" cy="4303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5305926"/>
            <a:ext cx="6930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Thank you for your generous sponsorship, Chris Ryan</a:t>
            </a:r>
            <a:endParaRPr lang="th-TH" sz="4400" b="1" dirty="0"/>
          </a:p>
        </p:txBody>
      </p:sp>
    </p:spTree>
    <p:extLst>
      <p:ext uri="{BB962C8B-B14F-4D97-AF65-F5344CB8AC3E}">
        <p14:creationId xmlns:p14="http://schemas.microsoft.com/office/powerpoint/2010/main" val="582121818"/>
      </p:ext>
    </p:extLst>
  </p:cSld>
  <p:clrMapOvr>
    <a:masterClrMapping/>
  </p:clrMapOvr>
  <p:transition advClick="0" advTm="4000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C98AF-862A-074F-5D37-77D425684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31918"/>
      </p:ext>
    </p:extLst>
  </p:cSld>
  <p:clrMapOvr>
    <a:masterClrMapping/>
  </p:clrMapOvr>
  <p:transition advClick="0" advTm="4000"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7ED0A-87F1-CD6E-36B6-50A51CD87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63466"/>
      </p:ext>
    </p:extLst>
  </p:cSld>
  <p:clrMapOvr>
    <a:masterClrMapping/>
  </p:clrMapOvr>
  <p:transition advClick="0" advTm="4000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3C6695-3330-8C6B-430A-8A5C3385D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3837"/>
      </p:ext>
    </p:extLst>
  </p:cSld>
  <p:clrMapOvr>
    <a:masterClrMapping/>
  </p:clrMapOvr>
  <p:transition advClick="0" advTm="4000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5BE49-4961-2C3A-82FD-08116B0C5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989B3-B507-5E16-1D3C-31D3E064BEE9}"/>
              </a:ext>
            </a:extLst>
          </p:cNvPr>
          <p:cNvSpPr txBox="1"/>
          <p:nvPr/>
        </p:nvSpPr>
        <p:spPr>
          <a:xfrm>
            <a:off x="437322" y="2358887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BILL</a:t>
            </a:r>
          </a:p>
          <a:p>
            <a:pPr algn="ctr"/>
            <a:r>
              <a:rPr lang="en-GB" sz="6000" b="1" dirty="0"/>
              <a:t>DUTHIE</a:t>
            </a:r>
          </a:p>
        </p:txBody>
      </p:sp>
    </p:spTree>
    <p:extLst>
      <p:ext uri="{BB962C8B-B14F-4D97-AF65-F5344CB8AC3E}">
        <p14:creationId xmlns:p14="http://schemas.microsoft.com/office/powerpoint/2010/main" val="2591298663"/>
      </p:ext>
    </p:extLst>
  </p:cSld>
  <p:clrMapOvr>
    <a:masterClrMapping/>
  </p:clrMapOvr>
  <p:transition advClick="0" advTm="4000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F1446-8CEA-E828-4697-5D6B60897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2560"/>
      </p:ext>
    </p:extLst>
  </p:cSld>
  <p:clrMapOvr>
    <a:masterClrMapping/>
  </p:clrMapOvr>
  <p:transition advClick="0" advTm="4000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37389-46A1-5BEC-8892-9461725AC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6746"/>
      </p:ext>
    </p:extLst>
  </p:cSld>
  <p:clrMapOvr>
    <a:masterClrMapping/>
  </p:clrMapOvr>
  <p:transition advClick="0" advTm="4000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F598E-299D-069C-C99C-6A535C7F1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7372"/>
      </p:ext>
    </p:extLst>
  </p:cSld>
  <p:clrMapOvr>
    <a:masterClrMapping/>
  </p:clrMapOvr>
  <p:transition advClick="0" advTm="4000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B2474-69EA-811A-C4BB-DBA05C771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47758"/>
      </p:ext>
    </p:extLst>
  </p:cSld>
  <p:clrMapOvr>
    <a:masterClrMapping/>
  </p:clrMapOvr>
  <p:transition advClick="0" advTm="4000"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C499D-B474-1C19-8875-56766698D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9994"/>
      </p:ext>
    </p:extLst>
  </p:cSld>
  <p:clrMapOvr>
    <a:masterClrMapping/>
  </p:clrMapOvr>
  <p:transition advClick="0" advTm="4000"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F208B-C295-86AD-1836-EA3601EC6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58530"/>
      </p:ext>
    </p:extLst>
  </p:cSld>
  <p:clrMapOvr>
    <a:masterClrMapping/>
  </p:clrMapOvr>
  <p:transition advClick="0" advTm="4000"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86D01-46A9-124A-A1D5-A0F03942B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1611"/>
      </p:ext>
    </p:extLst>
  </p:cSld>
  <p:clrMapOvr>
    <a:masterClrMapping/>
  </p:clrMapOvr>
  <p:transition advClick="0" advTm="4000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A8F30-5BA3-F53C-3A53-5E774BD35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3868"/>
      </p:ext>
    </p:extLst>
  </p:cSld>
  <p:clrMapOvr>
    <a:masterClrMapping/>
  </p:clrMapOvr>
  <p:transition advClick="0" advTm="4000"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FF7E8-A7F1-9DCE-2114-BA0624AB0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66597"/>
      </p:ext>
    </p:extLst>
  </p:cSld>
  <p:clrMapOvr>
    <a:masterClrMapping/>
  </p:clrMapOvr>
  <p:transition advClick="0" advTm="4000"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54EE5-2904-9C51-9A17-0C0D7FC47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70164"/>
      </p:ext>
    </p:extLst>
  </p:cSld>
  <p:clrMapOvr>
    <a:masterClrMapping/>
  </p:clrMapOvr>
  <p:transition advClick="0" advTm="400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61B31-8DFC-5A5D-2785-8188177E1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53159-D8AF-7C3B-0B39-EE66DCB701F3}"/>
              </a:ext>
            </a:extLst>
          </p:cNvPr>
          <p:cNvSpPr txBox="1"/>
          <p:nvPr/>
        </p:nvSpPr>
        <p:spPr>
          <a:xfrm>
            <a:off x="2266122" y="5671930"/>
            <a:ext cx="7447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/>
              <a:t>BRIAN COIL</a:t>
            </a:r>
          </a:p>
        </p:txBody>
      </p:sp>
    </p:spTree>
    <p:extLst>
      <p:ext uri="{BB962C8B-B14F-4D97-AF65-F5344CB8AC3E}">
        <p14:creationId xmlns:p14="http://schemas.microsoft.com/office/powerpoint/2010/main" val="708068422"/>
      </p:ext>
    </p:extLst>
  </p:cSld>
  <p:clrMapOvr>
    <a:masterClrMapping/>
  </p:clrMapOvr>
  <p:transition advClick="0" advTm="4000"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9D7A9-7723-2485-90D5-6DCA3964FC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86424"/>
      </p:ext>
    </p:extLst>
  </p:cSld>
  <p:clrMapOvr>
    <a:masterClrMapping/>
  </p:clrMapOvr>
  <p:transition advClick="0" advTm="4000"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0FF2F-F60B-219E-3E40-413382EAB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79735"/>
      </p:ext>
    </p:extLst>
  </p:cSld>
  <p:clrMapOvr>
    <a:masterClrMapping/>
  </p:clrMapOvr>
  <p:transition advClick="0" advTm="4000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F574D-70A1-658C-B758-F918E188C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18242"/>
      </p:ext>
    </p:extLst>
  </p:cSld>
  <p:clrMapOvr>
    <a:masterClrMapping/>
  </p:clrMapOvr>
  <p:transition advClick="0" advTm="4000"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2A3DC-262C-32A3-CD03-AF9374FDD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51124"/>
      </p:ext>
    </p:extLst>
  </p:cSld>
  <p:clrMapOvr>
    <a:masterClrMapping/>
  </p:clrMapOvr>
  <p:transition advClick="0" advTm="4000"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B91C3-9A0C-071B-D9F3-718E69203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75174"/>
      </p:ext>
    </p:extLst>
  </p:cSld>
  <p:clrMapOvr>
    <a:masterClrMapping/>
  </p:clrMapOvr>
  <p:transition advClick="0" advTm="4000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C2D7A-064B-8342-CEA0-005529B02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90316"/>
      </p:ext>
    </p:extLst>
  </p:cSld>
  <p:clrMapOvr>
    <a:masterClrMapping/>
  </p:clrMapOvr>
  <p:transition advClick="0" advTm="4000"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45C9E-E044-4015-7F8A-930E32BC2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6172"/>
      </p:ext>
    </p:extLst>
  </p:cSld>
  <p:clrMapOvr>
    <a:masterClrMapping/>
  </p:clrMapOvr>
  <p:transition advClick="0" advTm="4000"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7FD15-C5F3-84B9-6F35-A8556101E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318"/>
      </p:ext>
    </p:extLst>
  </p:cSld>
  <p:clrMapOvr>
    <a:masterClrMapping/>
  </p:clrMapOvr>
  <p:transition advClick="0" advTm="4000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2A4C2-2698-3CC4-B4B8-1BE6687BB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A37CEB-3D46-F60D-2245-02F60B965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3329"/>
      </p:ext>
    </p:extLst>
  </p:cSld>
  <p:clrMapOvr>
    <a:masterClrMapping/>
  </p:clrMapOvr>
  <p:transition advClick="0" advTm="4000"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729209-4E59-87FC-77DE-AF0F9061D6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42042"/>
      </p:ext>
    </p:extLst>
  </p:cSld>
  <p:clrMapOvr>
    <a:masterClrMapping/>
  </p:clrMapOvr>
  <p:transition advClick="0" advTm="400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26BAD-9770-4149-6C12-B29DF90DA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966268-C624-BAB8-2769-EC77FCF67DD1}"/>
              </a:ext>
            </a:extLst>
          </p:cNvPr>
          <p:cNvSpPr txBox="1"/>
          <p:nvPr/>
        </p:nvSpPr>
        <p:spPr>
          <a:xfrm>
            <a:off x="2279374" y="5777948"/>
            <a:ext cx="764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BRIAN RUNDLE</a:t>
            </a:r>
          </a:p>
        </p:txBody>
      </p:sp>
    </p:spTree>
    <p:extLst>
      <p:ext uri="{BB962C8B-B14F-4D97-AF65-F5344CB8AC3E}">
        <p14:creationId xmlns:p14="http://schemas.microsoft.com/office/powerpoint/2010/main" val="4232374237"/>
      </p:ext>
    </p:extLst>
  </p:cSld>
  <p:clrMapOvr>
    <a:masterClrMapping/>
  </p:clrMapOvr>
  <p:transition advClick="0" advTm="4000"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EC2DE-7DF0-BEFD-CF4E-09D64B517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72444"/>
      </p:ext>
    </p:extLst>
  </p:cSld>
  <p:clrMapOvr>
    <a:masterClrMapping/>
  </p:clrMapOvr>
  <p:transition advClick="0" advTm="4000"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C8827-9734-CA56-0467-127E7DAA1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14840"/>
      </p:ext>
    </p:extLst>
  </p:cSld>
  <p:clrMapOvr>
    <a:masterClrMapping/>
  </p:clrMapOvr>
  <p:transition advClick="0" advTm="4000">
    <p:split orient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13C57-DF05-BB09-0307-DB6D098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1515"/>
      </p:ext>
    </p:extLst>
  </p:cSld>
  <p:clrMapOvr>
    <a:masterClrMapping/>
  </p:clrMapOvr>
  <p:transition spd="med" advClick="0" advTm="4000">
    <p:split orient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25432-F6E0-B5FB-3F8E-FF9383A77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1CB30-A01E-77C9-EF57-9B0CFBD32FDF}"/>
              </a:ext>
            </a:extLst>
          </p:cNvPr>
          <p:cNvSpPr txBox="1"/>
          <p:nvPr/>
        </p:nvSpPr>
        <p:spPr>
          <a:xfrm>
            <a:off x="2392017" y="172278"/>
            <a:ext cx="6149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LANNA WINNERS</a:t>
            </a:r>
          </a:p>
        </p:txBody>
      </p:sp>
    </p:spTree>
    <p:extLst>
      <p:ext uri="{BB962C8B-B14F-4D97-AF65-F5344CB8AC3E}">
        <p14:creationId xmlns:p14="http://schemas.microsoft.com/office/powerpoint/2010/main" val="933822451"/>
      </p:ext>
    </p:extLst>
  </p:cSld>
  <p:clrMapOvr>
    <a:masterClrMapping/>
  </p:clrMapOvr>
  <p:transition advClick="0" advTm="4000">
    <p:split orient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3CAD5-136B-4D0E-C770-08494D4BD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CDC09-D144-C13F-6BAC-E7F553EA7523}"/>
              </a:ext>
            </a:extLst>
          </p:cNvPr>
          <p:cNvSpPr txBox="1"/>
          <p:nvPr/>
        </p:nvSpPr>
        <p:spPr>
          <a:xfrm>
            <a:off x="1007166" y="5697428"/>
            <a:ext cx="9435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2"/>
                </a:solidFill>
              </a:rPr>
              <a:t>MAE JO WINNERS</a:t>
            </a:r>
          </a:p>
        </p:txBody>
      </p:sp>
    </p:spTree>
    <p:extLst>
      <p:ext uri="{BB962C8B-B14F-4D97-AF65-F5344CB8AC3E}">
        <p14:creationId xmlns:p14="http://schemas.microsoft.com/office/powerpoint/2010/main" val="2388625752"/>
      </p:ext>
    </p:extLst>
  </p:cSld>
  <p:clrMapOvr>
    <a:masterClrMapping/>
  </p:clrMapOvr>
  <p:transition advClick="0" advTm="4000">
    <p:split orient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302F9-5C4A-A4D6-6EEA-210CDE82F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F4708-2DE1-6FA4-8ADC-AE82FB4608E3}"/>
              </a:ext>
            </a:extLst>
          </p:cNvPr>
          <p:cNvSpPr txBox="1"/>
          <p:nvPr/>
        </p:nvSpPr>
        <p:spPr>
          <a:xfrm>
            <a:off x="2305878" y="119269"/>
            <a:ext cx="8574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2"/>
                </a:solidFill>
              </a:rPr>
              <a:t>HARIPHUNCHAI WINNERS</a:t>
            </a:r>
          </a:p>
        </p:txBody>
      </p:sp>
    </p:spTree>
    <p:extLst>
      <p:ext uri="{BB962C8B-B14F-4D97-AF65-F5344CB8AC3E}">
        <p14:creationId xmlns:p14="http://schemas.microsoft.com/office/powerpoint/2010/main" val="1590677592"/>
      </p:ext>
    </p:extLst>
  </p:cSld>
  <p:clrMapOvr>
    <a:masterClrMapping/>
  </p:clrMapOvr>
  <p:transition advClick="0" advTm="4000">
    <p:split orient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D04B3-6E0A-E372-4D31-8A953C34E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93C91-21AB-B3FC-FAC5-CD8E7792D158}"/>
              </a:ext>
            </a:extLst>
          </p:cNvPr>
          <p:cNvSpPr txBox="1"/>
          <p:nvPr/>
        </p:nvSpPr>
        <p:spPr>
          <a:xfrm>
            <a:off x="2597426" y="119270"/>
            <a:ext cx="6679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>
                    <a:lumMod val="95000"/>
                  </a:schemeClr>
                </a:solidFill>
              </a:rPr>
              <a:t>NORTH HILL WINNERS</a:t>
            </a:r>
          </a:p>
        </p:txBody>
      </p:sp>
    </p:spTree>
    <p:extLst>
      <p:ext uri="{BB962C8B-B14F-4D97-AF65-F5344CB8AC3E}">
        <p14:creationId xmlns:p14="http://schemas.microsoft.com/office/powerpoint/2010/main" val="3504135751"/>
      </p:ext>
    </p:extLst>
  </p:cSld>
  <p:clrMapOvr>
    <a:masterClrMapping/>
  </p:clrMapOvr>
  <p:transition advClick="0" advTm="4000">
    <p:split orient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1DBA4-AEDB-932D-5DD3-7F0B8E660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F2556-0E33-7C31-3C64-2961839F45B5}"/>
              </a:ext>
            </a:extLst>
          </p:cNvPr>
          <p:cNvSpPr txBox="1"/>
          <p:nvPr/>
        </p:nvSpPr>
        <p:spPr>
          <a:xfrm>
            <a:off x="-410817" y="2459504"/>
            <a:ext cx="4691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Chiang Rai Cup Winner 2024</a:t>
            </a:r>
          </a:p>
          <a:p>
            <a:pPr algn="ctr"/>
            <a:r>
              <a:rPr lang="en-GB" sz="4000" b="1" dirty="0"/>
              <a:t>Kenny Jones</a:t>
            </a:r>
          </a:p>
        </p:txBody>
      </p:sp>
    </p:spTree>
    <p:extLst>
      <p:ext uri="{BB962C8B-B14F-4D97-AF65-F5344CB8AC3E}">
        <p14:creationId xmlns:p14="http://schemas.microsoft.com/office/powerpoint/2010/main" val="3685732259"/>
      </p:ext>
    </p:extLst>
  </p:cSld>
  <p:clrMapOvr>
    <a:masterClrMapping/>
  </p:clrMapOvr>
  <p:transition advClick="0" advTm="4000">
    <p:split orient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89BD5A-7C21-42EE-0FE5-6E131E864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0"/>
            <a:ext cx="2992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1907"/>
      </p:ext>
    </p:extLst>
  </p:cSld>
  <p:clrMapOvr>
    <a:masterClrMapping/>
  </p:clrMapOvr>
  <p:transition spd="slow" advClick="0" advTm="4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23469-F3FD-32C7-DB9C-B58508529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CE4DE-0FF4-3EDD-21F1-513D7F891CDC}"/>
              </a:ext>
            </a:extLst>
          </p:cNvPr>
          <p:cNvSpPr txBox="1"/>
          <p:nvPr/>
        </p:nvSpPr>
        <p:spPr>
          <a:xfrm>
            <a:off x="536712" y="2504661"/>
            <a:ext cx="2504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ERIC</a:t>
            </a:r>
          </a:p>
          <a:p>
            <a:pPr algn="ctr"/>
            <a:r>
              <a:rPr lang="en-GB" sz="4800" b="1" dirty="0"/>
              <a:t>GEORGE</a:t>
            </a:r>
          </a:p>
        </p:txBody>
      </p:sp>
    </p:spTree>
    <p:extLst>
      <p:ext uri="{BB962C8B-B14F-4D97-AF65-F5344CB8AC3E}">
        <p14:creationId xmlns:p14="http://schemas.microsoft.com/office/powerpoint/2010/main" val="410058896"/>
      </p:ext>
    </p:extLst>
  </p:cSld>
  <p:clrMapOvr>
    <a:masterClrMapping/>
  </p:clrMapOvr>
  <p:transition advClick="0" advTm="4000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71C2-3C77-937F-E01C-8FEF9EB092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D2806-C1FD-32E1-28EC-E7C3328DB60F}"/>
              </a:ext>
            </a:extLst>
          </p:cNvPr>
          <p:cNvSpPr txBox="1"/>
          <p:nvPr/>
        </p:nvSpPr>
        <p:spPr>
          <a:xfrm>
            <a:off x="2676938" y="5857461"/>
            <a:ext cx="64803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JAMES MA</a:t>
            </a:r>
          </a:p>
        </p:txBody>
      </p:sp>
    </p:spTree>
    <p:extLst>
      <p:ext uri="{BB962C8B-B14F-4D97-AF65-F5344CB8AC3E}">
        <p14:creationId xmlns:p14="http://schemas.microsoft.com/office/powerpoint/2010/main" val="275692558"/>
      </p:ext>
    </p:extLst>
  </p:cSld>
  <p:clrMapOvr>
    <a:masterClrMapping/>
  </p:clrMapOvr>
  <p:transition advClick="0" advTm="4000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135</Words>
  <Application>Microsoft Office PowerPoint</Application>
  <PresentationFormat>Widescreen</PresentationFormat>
  <Paragraphs>64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SCM</dc:creator>
  <cp:lastModifiedBy>New User</cp:lastModifiedBy>
  <cp:revision>228</cp:revision>
  <dcterms:created xsi:type="dcterms:W3CDTF">2019-10-03T00:45:21Z</dcterms:created>
  <dcterms:modified xsi:type="dcterms:W3CDTF">2025-01-04T00:57:28Z</dcterms:modified>
</cp:coreProperties>
</file>