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79" r:id="rId3"/>
    <p:sldId id="497" r:id="rId4"/>
    <p:sldId id="498" r:id="rId5"/>
    <p:sldId id="496" r:id="rId6"/>
    <p:sldId id="489" r:id="rId7"/>
    <p:sldId id="499" r:id="rId8"/>
    <p:sldId id="494" r:id="rId9"/>
    <p:sldId id="495" r:id="rId10"/>
    <p:sldId id="271" r:id="rId11"/>
    <p:sldId id="275" r:id="rId12"/>
    <p:sldId id="257" r:id="rId13"/>
    <p:sldId id="493" r:id="rId14"/>
    <p:sldId id="492" r:id="rId15"/>
    <p:sldId id="268" r:id="rId16"/>
    <p:sldId id="269" r:id="rId17"/>
    <p:sldId id="261" r:id="rId18"/>
    <p:sldId id="279" r:id="rId19"/>
    <p:sldId id="274" r:id="rId20"/>
    <p:sldId id="490" r:id="rId21"/>
    <p:sldId id="270" r:id="rId22"/>
    <p:sldId id="277" r:id="rId23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8E52-783F-471B-970E-E5B821F3B51D}" type="datetimeFigureOut">
              <a:rPr lang="th-TH" smtClean="0"/>
              <a:t>02/11/68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BD20-B0B9-45A5-8F34-7AEA32D408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834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8E52-783F-471B-970E-E5B821F3B51D}" type="datetimeFigureOut">
              <a:rPr lang="th-TH" smtClean="0"/>
              <a:t>02/11/68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BD20-B0B9-45A5-8F34-7AEA32D408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442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8E52-783F-471B-970E-E5B821F3B51D}" type="datetimeFigureOut">
              <a:rPr lang="th-TH" smtClean="0"/>
              <a:t>02/11/68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BD20-B0B9-45A5-8F34-7AEA32D408F9}" type="slidenum">
              <a:rPr lang="th-TH" smtClean="0"/>
              <a:t>‹#›</a:t>
            </a:fld>
            <a:endParaRPr lang="th-TH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336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8E52-783F-471B-970E-E5B821F3B51D}" type="datetimeFigureOut">
              <a:rPr lang="th-TH" smtClean="0"/>
              <a:t>02/11/68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BD20-B0B9-45A5-8F34-7AEA32D408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487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8E52-783F-471B-970E-E5B821F3B51D}" type="datetimeFigureOut">
              <a:rPr lang="th-TH" smtClean="0"/>
              <a:t>02/11/68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BD20-B0B9-45A5-8F34-7AEA32D408F9}" type="slidenum">
              <a:rPr lang="th-TH" smtClean="0"/>
              <a:t>‹#›</a:t>
            </a:fld>
            <a:endParaRPr lang="th-TH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15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8E52-783F-471B-970E-E5B821F3B51D}" type="datetimeFigureOut">
              <a:rPr lang="th-TH" smtClean="0"/>
              <a:t>02/11/68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BD20-B0B9-45A5-8F34-7AEA32D408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41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8E52-783F-471B-970E-E5B821F3B51D}" type="datetimeFigureOut">
              <a:rPr lang="th-TH" smtClean="0"/>
              <a:t>02/11/68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BD20-B0B9-45A5-8F34-7AEA32D408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2379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8E52-783F-471B-970E-E5B821F3B51D}" type="datetimeFigureOut">
              <a:rPr lang="th-TH" smtClean="0"/>
              <a:t>02/11/68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BD20-B0B9-45A5-8F34-7AEA32D408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8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8E52-783F-471B-970E-E5B821F3B51D}" type="datetimeFigureOut">
              <a:rPr lang="th-TH" smtClean="0"/>
              <a:t>02/11/68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BD20-B0B9-45A5-8F34-7AEA32D408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08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8E52-783F-471B-970E-E5B821F3B51D}" type="datetimeFigureOut">
              <a:rPr lang="th-TH" smtClean="0"/>
              <a:t>02/11/68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BD20-B0B9-45A5-8F34-7AEA32D408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881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8E52-783F-471B-970E-E5B821F3B51D}" type="datetimeFigureOut">
              <a:rPr lang="th-TH" smtClean="0"/>
              <a:t>02/11/68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BD20-B0B9-45A5-8F34-7AEA32D408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39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8E52-783F-471B-970E-E5B821F3B51D}" type="datetimeFigureOut">
              <a:rPr lang="th-TH" smtClean="0"/>
              <a:t>02/11/68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BD20-B0B9-45A5-8F34-7AEA32D408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178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8E52-783F-471B-970E-E5B821F3B51D}" type="datetimeFigureOut">
              <a:rPr lang="th-TH" smtClean="0"/>
              <a:t>02/11/68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BD20-B0B9-45A5-8F34-7AEA32D408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244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8E52-783F-471B-970E-E5B821F3B51D}" type="datetimeFigureOut">
              <a:rPr lang="th-TH" smtClean="0"/>
              <a:t>02/11/68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BD20-B0B9-45A5-8F34-7AEA32D408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70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8E52-783F-471B-970E-E5B821F3B51D}" type="datetimeFigureOut">
              <a:rPr lang="th-TH" smtClean="0"/>
              <a:t>02/11/68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BD20-B0B9-45A5-8F34-7AEA32D408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71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8E52-783F-471B-970E-E5B821F3B51D}" type="datetimeFigureOut">
              <a:rPr lang="th-TH" smtClean="0"/>
              <a:t>02/11/68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BD20-B0B9-45A5-8F34-7AEA32D408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624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18E52-783F-471B-970E-E5B821F3B51D}" type="datetimeFigureOut">
              <a:rPr lang="th-TH" smtClean="0"/>
              <a:t>02/11/68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74BD20-B0B9-45A5-8F34-7AEA32D408F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597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59" y="708366"/>
            <a:ext cx="2925523" cy="2852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538C8B-9806-A5D8-A9C2-F0D221D5204F}"/>
              </a:ext>
            </a:extLst>
          </p:cNvPr>
          <p:cNvSpPr txBox="1"/>
          <p:nvPr/>
        </p:nvSpPr>
        <p:spPr>
          <a:xfrm flipH="1">
            <a:off x="1072626" y="3909392"/>
            <a:ext cx="81376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Annual Party</a:t>
            </a:r>
          </a:p>
          <a:p>
            <a:pPr algn="ctr"/>
            <a:r>
              <a:rPr lang="en-GB" sz="6000" b="1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99254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ECB5ED-F680-DF92-94ED-2ACCDF1D593C}"/>
              </a:ext>
            </a:extLst>
          </p:cNvPr>
          <p:cNvSpPr txBox="1"/>
          <p:nvPr/>
        </p:nvSpPr>
        <p:spPr>
          <a:xfrm>
            <a:off x="562708" y="942535"/>
            <a:ext cx="33762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Roger</a:t>
            </a:r>
          </a:p>
          <a:p>
            <a:pPr algn="ctr"/>
            <a:r>
              <a:rPr lang="en-GB" sz="6000" dirty="0">
                <a:solidFill>
                  <a:schemeClr val="bg1"/>
                </a:solidFill>
              </a:rPr>
              <a:t>Bishop</a:t>
            </a:r>
          </a:p>
          <a:p>
            <a:pPr algn="ctr"/>
            <a:r>
              <a:rPr lang="en-GB" sz="6000" dirty="0">
                <a:solidFill>
                  <a:schemeClr val="bg1"/>
                </a:solidFill>
              </a:rPr>
              <a:t>7</a:t>
            </a:r>
            <a:r>
              <a:rPr lang="en-GB" sz="6000" baseline="30000" dirty="0">
                <a:solidFill>
                  <a:schemeClr val="bg1"/>
                </a:solidFill>
              </a:rPr>
              <a:t>th</a:t>
            </a:r>
            <a:r>
              <a:rPr lang="en-GB" sz="6000" dirty="0">
                <a:solidFill>
                  <a:schemeClr val="bg1"/>
                </a:solidFill>
              </a:rPr>
              <a:t> March</a:t>
            </a:r>
          </a:p>
          <a:p>
            <a:pPr algn="ctr"/>
            <a:r>
              <a:rPr lang="en-GB" sz="6000" dirty="0">
                <a:solidFill>
                  <a:schemeClr val="bg1"/>
                </a:solidFill>
              </a:rPr>
              <a:t>Mae Jo</a:t>
            </a:r>
          </a:p>
          <a:p>
            <a:pPr algn="ctr"/>
            <a:r>
              <a:rPr lang="en-GB" sz="6000" dirty="0">
                <a:solidFill>
                  <a:schemeClr val="bg1"/>
                </a:solidFill>
              </a:rPr>
              <a:t> 14</a:t>
            </a:r>
            <a:r>
              <a:rPr lang="en-GB" sz="6000" baseline="30000" dirty="0">
                <a:solidFill>
                  <a:schemeClr val="bg1"/>
                </a:solidFill>
              </a:rPr>
              <a:t>th</a:t>
            </a:r>
            <a:r>
              <a:rPr lang="en-GB" sz="6000" dirty="0">
                <a:solidFill>
                  <a:schemeClr val="bg1"/>
                </a:solidFill>
              </a:rPr>
              <a:t> Hole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089E6-260E-1995-C22F-4269ED8CE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18" y="0"/>
            <a:ext cx="51644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E9366-88A3-F837-4846-5613F2993E4F}"/>
              </a:ext>
            </a:extLst>
          </p:cNvPr>
          <p:cNvSpPr txBox="1"/>
          <p:nvPr/>
        </p:nvSpPr>
        <p:spPr>
          <a:xfrm>
            <a:off x="662609" y="942535"/>
            <a:ext cx="377686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ROGER BISHOP</a:t>
            </a:r>
          </a:p>
          <a:p>
            <a:pPr algn="ctr"/>
            <a:r>
              <a:rPr lang="en-GB" sz="5400" b="1" dirty="0"/>
              <a:t>7</a:t>
            </a:r>
            <a:r>
              <a:rPr lang="en-GB" sz="5400" b="1" baseline="30000" dirty="0"/>
              <a:t>TH</a:t>
            </a:r>
            <a:r>
              <a:rPr lang="en-GB" sz="5400" b="1" dirty="0"/>
              <a:t> MARCH</a:t>
            </a:r>
          </a:p>
          <a:p>
            <a:pPr algn="ctr"/>
            <a:r>
              <a:rPr lang="en-GB" sz="5400" b="1" dirty="0"/>
              <a:t>MAE JO</a:t>
            </a:r>
          </a:p>
          <a:p>
            <a:pPr algn="ctr"/>
            <a:r>
              <a:rPr lang="en-GB" sz="5400" b="1" dirty="0"/>
              <a:t>14</a:t>
            </a:r>
            <a:r>
              <a:rPr lang="en-GB" sz="5400" b="1" baseline="30000" dirty="0"/>
              <a:t>TH</a:t>
            </a:r>
            <a:r>
              <a:rPr lang="en-GB" sz="5400" b="1" dirty="0"/>
              <a:t> HOLE</a:t>
            </a:r>
          </a:p>
        </p:txBody>
      </p:sp>
    </p:spTree>
    <p:extLst>
      <p:ext uri="{BB962C8B-B14F-4D97-AF65-F5344CB8AC3E}">
        <p14:creationId xmlns:p14="http://schemas.microsoft.com/office/powerpoint/2010/main" val="281775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79778-D141-2A9F-DD23-C64CCFA32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69" y="0"/>
            <a:ext cx="514466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DE987E-7D47-812B-4182-A9854C25D127}"/>
              </a:ext>
            </a:extLst>
          </p:cNvPr>
          <p:cNvSpPr txBox="1"/>
          <p:nvPr/>
        </p:nvSpPr>
        <p:spPr>
          <a:xfrm>
            <a:off x="675249" y="1026942"/>
            <a:ext cx="23774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Eric</a:t>
            </a:r>
          </a:p>
          <a:p>
            <a:pPr algn="ctr"/>
            <a:r>
              <a:rPr lang="en-GB" sz="4400" b="1" dirty="0">
                <a:solidFill>
                  <a:schemeClr val="bg1"/>
                </a:solidFill>
              </a:rPr>
              <a:t>George</a:t>
            </a:r>
          </a:p>
          <a:p>
            <a:pPr algn="ctr"/>
            <a:r>
              <a:rPr lang="en-GB" sz="4400" b="1" dirty="0">
                <a:solidFill>
                  <a:schemeClr val="bg1"/>
                </a:solidFill>
              </a:rPr>
              <a:t>2</a:t>
            </a:r>
            <a:r>
              <a:rPr lang="en-GB" sz="4400" b="1" baseline="30000" dirty="0">
                <a:solidFill>
                  <a:schemeClr val="bg1"/>
                </a:solidFill>
              </a:rPr>
              <a:t>nd</a:t>
            </a:r>
            <a:r>
              <a:rPr lang="en-GB" sz="4400" b="1" dirty="0">
                <a:solidFill>
                  <a:schemeClr val="bg1"/>
                </a:solidFill>
              </a:rPr>
              <a:t> May</a:t>
            </a:r>
          </a:p>
          <a:p>
            <a:pPr algn="ctr"/>
            <a:r>
              <a:rPr lang="en-GB" sz="4400" b="1" dirty="0">
                <a:solidFill>
                  <a:schemeClr val="bg1"/>
                </a:solidFill>
              </a:rPr>
              <a:t>Royal </a:t>
            </a:r>
          </a:p>
          <a:p>
            <a:pPr algn="ctr"/>
            <a:r>
              <a:rPr lang="en-GB" sz="4400" b="1" dirty="0">
                <a:solidFill>
                  <a:schemeClr val="bg1"/>
                </a:solidFill>
              </a:rPr>
              <a:t>Chiang Mai</a:t>
            </a:r>
          </a:p>
          <a:p>
            <a:pPr algn="ctr"/>
            <a:r>
              <a:rPr lang="en-GB" sz="4400" b="1" dirty="0">
                <a:solidFill>
                  <a:schemeClr val="bg1"/>
                </a:solidFill>
              </a:rPr>
              <a:t>3</a:t>
            </a:r>
            <a:r>
              <a:rPr lang="en-GB" sz="4400" b="1" baseline="30000" dirty="0">
                <a:solidFill>
                  <a:schemeClr val="bg1"/>
                </a:solidFill>
              </a:rPr>
              <a:t>rd</a:t>
            </a:r>
            <a:r>
              <a:rPr lang="en-GB" sz="4400" b="1" dirty="0">
                <a:solidFill>
                  <a:schemeClr val="bg1"/>
                </a:solidFill>
              </a:rPr>
              <a:t> Hole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F186D-D362-38FC-7881-040E54209086}"/>
              </a:ext>
            </a:extLst>
          </p:cNvPr>
          <p:cNvSpPr txBox="1"/>
          <p:nvPr/>
        </p:nvSpPr>
        <p:spPr>
          <a:xfrm>
            <a:off x="304188" y="998966"/>
            <a:ext cx="257153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ERIC GEORGE</a:t>
            </a:r>
          </a:p>
          <a:p>
            <a:pPr algn="ctr"/>
            <a:r>
              <a:rPr lang="en-GB" sz="4400" b="1" dirty="0"/>
              <a:t>2</a:t>
            </a:r>
            <a:r>
              <a:rPr lang="en-GB" sz="4400" b="1" baseline="30000" dirty="0"/>
              <a:t>ND</a:t>
            </a:r>
            <a:r>
              <a:rPr lang="en-GB" sz="4400" b="1" dirty="0"/>
              <a:t> MAY</a:t>
            </a:r>
          </a:p>
          <a:p>
            <a:pPr algn="ctr"/>
            <a:r>
              <a:rPr lang="en-GB" sz="4400" b="1" dirty="0"/>
              <a:t>ROYAL CHIANG</a:t>
            </a:r>
          </a:p>
          <a:p>
            <a:pPr algn="ctr"/>
            <a:r>
              <a:rPr lang="en-GB" sz="4400" b="1" dirty="0"/>
              <a:t>MAI</a:t>
            </a:r>
          </a:p>
          <a:p>
            <a:pPr algn="ctr"/>
            <a:r>
              <a:rPr lang="en-GB" sz="4400" b="1" dirty="0"/>
              <a:t>3</a:t>
            </a:r>
            <a:r>
              <a:rPr lang="en-GB" sz="4400" b="1" baseline="30000" dirty="0"/>
              <a:t>RD</a:t>
            </a:r>
            <a:r>
              <a:rPr lang="en-GB" sz="4400" b="1" dirty="0"/>
              <a:t> HOLE</a:t>
            </a:r>
          </a:p>
        </p:txBody>
      </p:sp>
    </p:spTree>
    <p:extLst>
      <p:ext uri="{BB962C8B-B14F-4D97-AF65-F5344CB8AC3E}">
        <p14:creationId xmlns:p14="http://schemas.microsoft.com/office/powerpoint/2010/main" val="165324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926" y="4243137"/>
            <a:ext cx="10453097" cy="1320800"/>
          </a:xfrm>
        </p:spPr>
        <p:txBody>
          <a:bodyPr>
            <a:noAutofit/>
          </a:bodyPr>
          <a:lstStyle/>
          <a:p>
            <a:r>
              <a:rPr lang="en-US" sz="7200" b="1" u="sng" dirty="0"/>
              <a:t>This Years Winners</a:t>
            </a:r>
            <a:br>
              <a:rPr lang="en-US" sz="7200" dirty="0"/>
            </a:br>
            <a:endParaRPr lang="th-TH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27" y="696334"/>
            <a:ext cx="2925523" cy="28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D67FC-F729-DA01-A7A5-ACC585B64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86A8-9DC3-26BD-6C4F-1707564BD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26" y="4243137"/>
            <a:ext cx="10453097" cy="1320800"/>
          </a:xfrm>
        </p:spPr>
        <p:txBody>
          <a:bodyPr>
            <a:noAutofit/>
          </a:bodyPr>
          <a:lstStyle/>
          <a:p>
            <a:r>
              <a:rPr lang="en-US" sz="7200" dirty="0"/>
              <a:t>LADIES RUNNERS UP</a:t>
            </a:r>
            <a:br>
              <a:rPr lang="en-US" sz="7200" dirty="0"/>
            </a:br>
            <a:endParaRPr lang="th-TH" sz="7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D3AC7-9AC9-AE23-69CE-D7749D66A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27" y="696334"/>
            <a:ext cx="2925523" cy="28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D9B05C-18C1-07F2-67C4-CD89D8EA2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36" y="0"/>
            <a:ext cx="4426226" cy="3319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5E06C8-454E-2E17-E3AF-0E5E3BF82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19" y="3361083"/>
            <a:ext cx="3083339" cy="2312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893383-B173-5662-90F5-9C5A0426B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539" y="1"/>
            <a:ext cx="4426226" cy="3319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AB0EBB-B9A5-2999-201F-803E689BD9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9" y="3347831"/>
            <a:ext cx="3101008" cy="23257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FEC511-B0FA-9AE0-54A0-BF8673534253}"/>
              </a:ext>
            </a:extLst>
          </p:cNvPr>
          <p:cNvSpPr txBox="1"/>
          <p:nvPr/>
        </p:nvSpPr>
        <p:spPr>
          <a:xfrm>
            <a:off x="1152939" y="5903892"/>
            <a:ext cx="8030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JOINT RUNNERS UP</a:t>
            </a:r>
          </a:p>
          <a:p>
            <a:pPr algn="ctr"/>
            <a:r>
              <a:rPr lang="en-GB" b="1" dirty="0"/>
              <a:t>LAMYAI PRASARN AND AOM TEISL</a:t>
            </a:r>
          </a:p>
        </p:txBody>
      </p:sp>
    </p:spTree>
    <p:extLst>
      <p:ext uri="{BB962C8B-B14F-4D97-AF65-F5344CB8AC3E}">
        <p14:creationId xmlns:p14="http://schemas.microsoft.com/office/powerpoint/2010/main" val="184828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27" y="696334"/>
            <a:ext cx="2925523" cy="2852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85909" y="3787278"/>
            <a:ext cx="784381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LADIES  WINNER</a:t>
            </a:r>
            <a:endParaRPr lang="en-US" sz="8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08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2664" y="6124073"/>
            <a:ext cx="3441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Jay Jones</a:t>
            </a:r>
            <a:endParaRPr lang="th-TH" sz="4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8210" y="5991726"/>
            <a:ext cx="6605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Lam 94 points.</a:t>
            </a:r>
            <a:endParaRPr lang="th-TH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D70A6-94A5-BF8C-A5DC-EF68DF5B50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" y="516196"/>
            <a:ext cx="5062331" cy="37967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AD47C6-F25A-D1AC-BC31-E40C7F53D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6" y="158388"/>
            <a:ext cx="6768295" cy="5076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1FD13A-43EE-7D1E-6DBF-69968FAA03A9}"/>
              </a:ext>
            </a:extLst>
          </p:cNvPr>
          <p:cNvSpPr txBox="1"/>
          <p:nvPr/>
        </p:nvSpPr>
        <p:spPr>
          <a:xfrm>
            <a:off x="1881809" y="5616241"/>
            <a:ext cx="6453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KAY </a:t>
            </a:r>
            <a:r>
              <a:rPr lang="en-GB" sz="6000" b="1" dirty="0" err="1"/>
              <a:t>KAY</a:t>
            </a:r>
            <a:r>
              <a:rPr lang="en-GB" sz="6000" b="1" dirty="0"/>
              <a:t> OTTEN</a:t>
            </a:r>
          </a:p>
        </p:txBody>
      </p:sp>
    </p:spTree>
    <p:extLst>
      <p:ext uri="{BB962C8B-B14F-4D97-AF65-F5344CB8AC3E}">
        <p14:creationId xmlns:p14="http://schemas.microsoft.com/office/powerpoint/2010/main" val="94004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11" y="191008"/>
            <a:ext cx="2925523" cy="28529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4817" y="3943273"/>
            <a:ext cx="90845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MENS RUNNERS UP</a:t>
            </a:r>
            <a:endParaRPr lang="en-US" sz="8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12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290768-002F-AB85-E9F5-0E4E2DE8C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35" y="0"/>
            <a:ext cx="4863547" cy="3647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7C802B-8D87-9A8C-6045-F282FB5D4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0"/>
            <a:ext cx="4863547" cy="3647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C2645D-BF55-A13F-1D29-3D183B791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3657601"/>
            <a:ext cx="3048888" cy="2876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33F3EE-A625-BFC4-CE7E-D1D8BFDDF1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416" y="3657601"/>
            <a:ext cx="2226366" cy="29680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0E3FF9-4739-C2D6-D640-E331C374C92B}"/>
              </a:ext>
            </a:extLst>
          </p:cNvPr>
          <p:cNvSpPr txBox="1"/>
          <p:nvPr/>
        </p:nvSpPr>
        <p:spPr>
          <a:xfrm>
            <a:off x="3724748" y="4218497"/>
            <a:ext cx="4280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JOINT RUNNERS UP</a:t>
            </a:r>
          </a:p>
          <a:p>
            <a:pPr algn="ctr"/>
            <a:r>
              <a:rPr lang="en-GB" sz="3600" b="1" dirty="0"/>
              <a:t>BILL DUTHIE &amp;</a:t>
            </a:r>
          </a:p>
          <a:p>
            <a:pPr algn="ctr"/>
            <a:r>
              <a:rPr lang="en-GB" sz="3600" b="1" dirty="0"/>
              <a:t>DONALD OTTEN</a:t>
            </a:r>
          </a:p>
        </p:txBody>
      </p:sp>
    </p:spTree>
    <p:extLst>
      <p:ext uri="{BB962C8B-B14F-4D97-AF65-F5344CB8AC3E}">
        <p14:creationId xmlns:p14="http://schemas.microsoft.com/office/powerpoint/2010/main" val="332513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11" y="191008"/>
            <a:ext cx="2925523" cy="2852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295" y="4399092"/>
            <a:ext cx="103198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MENS OVERALL WINNER</a:t>
            </a:r>
            <a:endParaRPr lang="en-US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24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3A3436-BA78-8887-87E2-5C3433D59C79}"/>
              </a:ext>
            </a:extLst>
          </p:cNvPr>
          <p:cNvSpPr txBox="1"/>
          <p:nvPr/>
        </p:nvSpPr>
        <p:spPr>
          <a:xfrm>
            <a:off x="1059765" y="3967090"/>
            <a:ext cx="15689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R.I.P</a:t>
            </a:r>
          </a:p>
          <a:p>
            <a:pPr algn="ctr"/>
            <a:r>
              <a:rPr lang="en-GB" sz="4000" b="1" dirty="0">
                <a:solidFill>
                  <a:schemeClr val="bg1"/>
                </a:solidFill>
              </a:rPr>
              <a:t>CALVIN </a:t>
            </a:r>
          </a:p>
          <a:p>
            <a:pPr algn="ctr"/>
            <a:r>
              <a:rPr lang="en-GB" sz="4000" b="1" dirty="0">
                <a:solidFill>
                  <a:schemeClr val="bg1"/>
                </a:solidFill>
              </a:rPr>
              <a:t>DAVIS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D4FCF-F3C5-6F27-E26F-53D5A58F9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911" y="0"/>
            <a:ext cx="3737317" cy="5685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FBA82F-236E-12F4-92D6-BF4D64113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2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D654C1-9EFA-5663-7896-9CF81C409182}"/>
              </a:ext>
            </a:extLst>
          </p:cNvPr>
          <p:cNvSpPr txBox="1"/>
          <p:nvPr/>
        </p:nvSpPr>
        <p:spPr>
          <a:xfrm>
            <a:off x="8051911" y="5781877"/>
            <a:ext cx="3737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R.I.P. CALVIN DAVIS</a:t>
            </a:r>
          </a:p>
        </p:txBody>
      </p:sp>
    </p:spTree>
    <p:extLst>
      <p:ext uri="{BB962C8B-B14F-4D97-AF65-F5344CB8AC3E}">
        <p14:creationId xmlns:p14="http://schemas.microsoft.com/office/powerpoint/2010/main" val="253774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7F4E6-F564-543D-A789-8B70B720D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0433" cy="3892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01CF5-EF40-2547-C6EC-AC20476E48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52" y="-1"/>
            <a:ext cx="6997148" cy="5247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36FA17-F007-7F02-B932-825282A1CB50}"/>
              </a:ext>
            </a:extLst>
          </p:cNvPr>
          <p:cNvSpPr txBox="1"/>
          <p:nvPr/>
        </p:nvSpPr>
        <p:spPr>
          <a:xfrm>
            <a:off x="1470990" y="5656301"/>
            <a:ext cx="6626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/>
              <a:t>GARRY WALKER</a:t>
            </a:r>
          </a:p>
        </p:txBody>
      </p:sp>
    </p:spTree>
    <p:extLst>
      <p:ext uri="{BB962C8B-B14F-4D97-AF65-F5344CB8AC3E}">
        <p14:creationId xmlns:p14="http://schemas.microsoft.com/office/powerpoint/2010/main" val="40982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27" y="696334"/>
            <a:ext cx="2925523" cy="28529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0726" y="4536808"/>
            <a:ext cx="98571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LOW GROSS WINNER</a:t>
            </a:r>
            <a:endParaRPr lang="en-US" sz="8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334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863984-A2C4-97DD-C72D-10BDBA38D2D6}"/>
              </a:ext>
            </a:extLst>
          </p:cNvPr>
          <p:cNvSpPr txBox="1"/>
          <p:nvPr/>
        </p:nvSpPr>
        <p:spPr>
          <a:xfrm>
            <a:off x="4585252" y="5750004"/>
            <a:ext cx="76067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/>
              <a:t>RANDY TEISL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ED4F5A-8D41-EABC-8537-1845A5B0C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1" y="313898"/>
            <a:ext cx="4908076" cy="6544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A79DE1-1E8D-2959-FAF0-4A271A8C6A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10" y="145773"/>
            <a:ext cx="6944140" cy="520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9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CDCD5-4244-1DE6-8688-94B74D084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0AD73A-FFA3-173F-197F-FCD1CE854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59" y="708366"/>
            <a:ext cx="2925523" cy="2852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5C986B-0C64-27B3-C483-8C61F77ABE48}"/>
              </a:ext>
            </a:extLst>
          </p:cNvPr>
          <p:cNvSpPr txBox="1"/>
          <p:nvPr/>
        </p:nvSpPr>
        <p:spPr>
          <a:xfrm flipH="1">
            <a:off x="1072626" y="3909392"/>
            <a:ext cx="81376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Annual Party</a:t>
            </a:r>
          </a:p>
          <a:p>
            <a:pPr algn="ctr"/>
            <a:r>
              <a:rPr lang="en-GB" sz="6000" b="1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12676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50B1F-9DD1-37AD-0B62-20076D356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97" y="0"/>
            <a:ext cx="49358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B8FA6A-D437-9C1F-D44D-F35465522AF9}"/>
              </a:ext>
            </a:extLst>
          </p:cNvPr>
          <p:cNvSpPr txBox="1"/>
          <p:nvPr/>
        </p:nvSpPr>
        <p:spPr>
          <a:xfrm>
            <a:off x="92766" y="1616765"/>
            <a:ext cx="35353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CONGRATULATIONS</a:t>
            </a:r>
          </a:p>
          <a:p>
            <a:pPr algn="ctr"/>
            <a:endParaRPr lang="en-GB" b="1" dirty="0"/>
          </a:p>
          <a:p>
            <a:pPr algn="ctr"/>
            <a:endParaRPr lang="en-GB" b="1" dirty="0"/>
          </a:p>
          <a:p>
            <a:pPr algn="ctr"/>
            <a:r>
              <a:rPr lang="en-GB" sz="5400" b="1" dirty="0"/>
              <a:t>JULIAN</a:t>
            </a:r>
          </a:p>
          <a:p>
            <a:pPr algn="ctr"/>
            <a:r>
              <a:rPr lang="en-GB" sz="5400" b="1" dirty="0"/>
              <a:t>WING</a:t>
            </a:r>
          </a:p>
        </p:txBody>
      </p:sp>
    </p:spTree>
    <p:extLst>
      <p:ext uri="{BB962C8B-B14F-4D97-AF65-F5344CB8AC3E}">
        <p14:creationId xmlns:p14="http://schemas.microsoft.com/office/powerpoint/2010/main" val="276509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59" y="708366"/>
            <a:ext cx="2925523" cy="2852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538C8B-9806-A5D8-A9C2-F0D221D5204F}"/>
              </a:ext>
            </a:extLst>
          </p:cNvPr>
          <p:cNvSpPr txBox="1"/>
          <p:nvPr/>
        </p:nvSpPr>
        <p:spPr>
          <a:xfrm flipH="1">
            <a:off x="1072626" y="3909392"/>
            <a:ext cx="81376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Annual Party</a:t>
            </a:r>
          </a:p>
          <a:p>
            <a:pPr algn="ctr"/>
            <a:r>
              <a:rPr lang="en-GB" sz="6000" b="1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88329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6EEE9B-0FB9-2831-72AF-DAD25AC03F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355" y="578758"/>
            <a:ext cx="7600645" cy="57004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44C272-D746-A1D6-182D-5B9071BA1E2E}"/>
              </a:ext>
            </a:extLst>
          </p:cNvPr>
          <p:cNvSpPr txBox="1"/>
          <p:nvPr/>
        </p:nvSpPr>
        <p:spPr>
          <a:xfrm>
            <a:off x="742122" y="1457739"/>
            <a:ext cx="33395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HONORARY</a:t>
            </a:r>
          </a:p>
          <a:p>
            <a:pPr algn="ctr"/>
            <a:r>
              <a:rPr lang="en-GB" sz="4800" b="1" dirty="0"/>
              <a:t>LIFE MEMBER</a:t>
            </a:r>
          </a:p>
          <a:p>
            <a:pPr algn="ctr"/>
            <a:r>
              <a:rPr lang="en-GB" sz="4800" b="1" dirty="0"/>
              <a:t>JACK KUZINA</a:t>
            </a:r>
          </a:p>
        </p:txBody>
      </p:sp>
    </p:spTree>
    <p:extLst>
      <p:ext uri="{BB962C8B-B14F-4D97-AF65-F5344CB8AC3E}">
        <p14:creationId xmlns:p14="http://schemas.microsoft.com/office/powerpoint/2010/main" val="271346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59" y="708366"/>
            <a:ext cx="2925523" cy="2852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538C8B-9806-A5D8-A9C2-F0D221D5204F}"/>
              </a:ext>
            </a:extLst>
          </p:cNvPr>
          <p:cNvSpPr txBox="1"/>
          <p:nvPr/>
        </p:nvSpPr>
        <p:spPr>
          <a:xfrm flipH="1">
            <a:off x="1072626" y="3909392"/>
            <a:ext cx="81376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Annual Party</a:t>
            </a:r>
          </a:p>
          <a:p>
            <a:pPr algn="ctr"/>
            <a:r>
              <a:rPr lang="en-GB" sz="6000" b="1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06561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89F5BC-9FA5-9F2A-4A25-E6BB3949D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125" y="0"/>
            <a:ext cx="6049694" cy="4537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C166B-3B55-972A-B544-94A49B10D3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C7442B-8091-3C02-E2BE-BFC85711EC46}"/>
              </a:ext>
            </a:extLst>
          </p:cNvPr>
          <p:cNvSpPr txBox="1"/>
          <p:nvPr/>
        </p:nvSpPr>
        <p:spPr>
          <a:xfrm>
            <a:off x="5622977" y="4795897"/>
            <a:ext cx="59787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Bill Duthie</a:t>
            </a:r>
          </a:p>
          <a:p>
            <a:pPr algn="ctr"/>
            <a:r>
              <a:rPr lang="en-GB" sz="3200" b="1" dirty="0"/>
              <a:t>Hole in One</a:t>
            </a:r>
          </a:p>
          <a:p>
            <a:pPr algn="ctr"/>
            <a:r>
              <a:rPr lang="en-GB" sz="3200" b="1" dirty="0" err="1"/>
              <a:t>Gassan</a:t>
            </a:r>
            <a:r>
              <a:rPr lang="en-GB" sz="3200" b="1" dirty="0"/>
              <a:t> </a:t>
            </a:r>
            <a:r>
              <a:rPr lang="en-GB" sz="3200" b="1" dirty="0" err="1"/>
              <a:t>Khuntan</a:t>
            </a:r>
            <a:endParaRPr lang="en-GB" sz="3200" b="1" dirty="0"/>
          </a:p>
          <a:p>
            <a:pPr algn="ctr"/>
            <a:r>
              <a:rPr lang="en-GB" sz="3200" b="1" dirty="0"/>
              <a:t>23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6062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08A7F-5301-E633-5D13-E6E42733F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5E4A5-F53D-A5DB-82AF-31378B0EB146}"/>
              </a:ext>
            </a:extLst>
          </p:cNvPr>
          <p:cNvSpPr txBox="1"/>
          <p:nvPr/>
        </p:nvSpPr>
        <p:spPr>
          <a:xfrm>
            <a:off x="154744" y="1378634"/>
            <a:ext cx="20538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SERGE ARNAUD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MAI MOH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30</a:t>
            </a:r>
            <a:r>
              <a:rPr lang="en-GB" sz="3200" b="1" baseline="30000" dirty="0">
                <a:solidFill>
                  <a:schemeClr val="bg1"/>
                </a:solidFill>
              </a:rPr>
              <a:t>TH</a:t>
            </a:r>
            <a:r>
              <a:rPr lang="en-GB" sz="3200" b="1" dirty="0">
                <a:solidFill>
                  <a:schemeClr val="bg1"/>
                </a:solidFill>
              </a:rPr>
              <a:t> JANUARY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17</a:t>
            </a:r>
            <a:r>
              <a:rPr lang="en-GB" sz="3200" b="1" baseline="30000" dirty="0">
                <a:solidFill>
                  <a:schemeClr val="bg1"/>
                </a:solidFill>
              </a:rPr>
              <a:t>TH</a:t>
            </a:r>
            <a:r>
              <a:rPr lang="en-GB" sz="3200" b="1" dirty="0">
                <a:solidFill>
                  <a:schemeClr val="bg1"/>
                </a:solidFill>
              </a:rPr>
              <a:t> HOLE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3BE2B6-4548-9D23-3858-317B9566DB16}"/>
              </a:ext>
            </a:extLst>
          </p:cNvPr>
          <p:cNvSpPr txBox="1"/>
          <p:nvPr/>
        </p:nvSpPr>
        <p:spPr>
          <a:xfrm>
            <a:off x="181248" y="795130"/>
            <a:ext cx="25974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SERGE </a:t>
            </a:r>
          </a:p>
          <a:p>
            <a:pPr algn="ctr"/>
            <a:r>
              <a:rPr lang="en-GB" sz="4000" b="1" dirty="0"/>
              <a:t>ARNAUD</a:t>
            </a:r>
          </a:p>
          <a:p>
            <a:pPr algn="ctr"/>
            <a:r>
              <a:rPr lang="en-GB" sz="4000" b="1" dirty="0"/>
              <a:t>MAE MOH</a:t>
            </a:r>
          </a:p>
          <a:p>
            <a:pPr algn="ctr"/>
            <a:r>
              <a:rPr lang="en-GB" sz="4000" b="1" dirty="0"/>
              <a:t>30</a:t>
            </a:r>
            <a:r>
              <a:rPr lang="en-GB" sz="4000" b="1" baseline="30000" dirty="0"/>
              <a:t>TH</a:t>
            </a:r>
            <a:r>
              <a:rPr lang="en-GB" sz="4000" b="1" dirty="0"/>
              <a:t> JANUARY</a:t>
            </a:r>
          </a:p>
          <a:p>
            <a:pPr algn="ctr"/>
            <a:r>
              <a:rPr lang="en-GB" sz="4000" b="1" dirty="0"/>
              <a:t>17</a:t>
            </a:r>
            <a:r>
              <a:rPr lang="en-GB" sz="4000" b="1" baseline="30000" dirty="0"/>
              <a:t>TH</a:t>
            </a:r>
            <a:r>
              <a:rPr lang="en-GB" sz="4000" b="1" dirty="0"/>
              <a:t> HOLE</a:t>
            </a:r>
          </a:p>
        </p:txBody>
      </p:sp>
    </p:spTree>
    <p:extLst>
      <p:ext uri="{BB962C8B-B14F-4D97-AF65-F5344CB8AC3E}">
        <p14:creationId xmlns:p14="http://schemas.microsoft.com/office/powerpoint/2010/main" val="229992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8000">
        <p14:reveal/>
      </p:transition>
    </mc:Choice>
    <mc:Fallback xmlns="">
      <p:transition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247</TotalTime>
  <Words>148</Words>
  <Application>Microsoft Office PowerPoint</Application>
  <PresentationFormat>Widescreen</PresentationFormat>
  <Paragraphs>69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Years Winners </vt:lpstr>
      <vt:lpstr>LADIES RUNNERS UP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SCM</dc:creator>
  <cp:lastModifiedBy>New User</cp:lastModifiedBy>
  <cp:revision>80</cp:revision>
  <dcterms:created xsi:type="dcterms:W3CDTF">2019-10-05T01:58:49Z</dcterms:created>
  <dcterms:modified xsi:type="dcterms:W3CDTF">2025-11-03T01:00:55Z</dcterms:modified>
</cp:coreProperties>
</file>