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3"/>
  </p:notesMasterIdLst>
  <p:sldIdLst>
    <p:sldId id="263" r:id="rId2"/>
    <p:sldId id="379" r:id="rId3"/>
    <p:sldId id="272" r:id="rId4"/>
    <p:sldId id="256" r:id="rId5"/>
    <p:sldId id="261" r:id="rId6"/>
    <p:sldId id="271" r:id="rId7"/>
    <p:sldId id="275" r:id="rId8"/>
    <p:sldId id="257" r:id="rId9"/>
    <p:sldId id="259" r:id="rId10"/>
    <p:sldId id="262" r:id="rId11"/>
    <p:sldId id="413" r:id="rId12"/>
    <p:sldId id="260" r:id="rId13"/>
    <p:sldId id="258" r:id="rId14"/>
    <p:sldId id="297" r:id="rId15"/>
    <p:sldId id="264" r:id="rId16"/>
    <p:sldId id="265" r:id="rId17"/>
    <p:sldId id="266" r:id="rId18"/>
    <p:sldId id="267" r:id="rId19"/>
    <p:sldId id="268" r:id="rId20"/>
    <p:sldId id="269" r:id="rId21"/>
    <p:sldId id="296" r:id="rId22"/>
    <p:sldId id="291" r:id="rId23"/>
    <p:sldId id="380" r:id="rId24"/>
    <p:sldId id="273" r:id="rId25"/>
    <p:sldId id="274" r:id="rId26"/>
    <p:sldId id="270" r:id="rId27"/>
    <p:sldId id="276" r:id="rId28"/>
    <p:sldId id="277" r:id="rId29"/>
    <p:sldId id="295" r:id="rId30"/>
    <p:sldId id="278" r:id="rId31"/>
    <p:sldId id="280" r:id="rId32"/>
    <p:sldId id="286" r:id="rId33"/>
    <p:sldId id="281" r:id="rId34"/>
    <p:sldId id="287" r:id="rId35"/>
    <p:sldId id="288" r:id="rId36"/>
    <p:sldId id="289" r:id="rId37"/>
    <p:sldId id="283" r:id="rId38"/>
    <p:sldId id="284" r:id="rId39"/>
    <p:sldId id="282" r:id="rId40"/>
    <p:sldId id="294" r:id="rId41"/>
    <p:sldId id="381" r:id="rId42"/>
    <p:sldId id="292" r:id="rId43"/>
    <p:sldId id="290" r:id="rId44"/>
    <p:sldId id="298" r:id="rId45"/>
    <p:sldId id="293" r:id="rId46"/>
    <p:sldId id="382" r:id="rId47"/>
    <p:sldId id="303" r:id="rId48"/>
    <p:sldId id="365" r:id="rId49"/>
    <p:sldId id="411" r:id="rId50"/>
    <p:sldId id="302" r:id="rId51"/>
    <p:sldId id="377" r:id="rId52"/>
    <p:sldId id="378" r:id="rId53"/>
    <p:sldId id="376" r:id="rId54"/>
    <p:sldId id="375" r:id="rId55"/>
    <p:sldId id="374" r:id="rId56"/>
    <p:sldId id="373" r:id="rId57"/>
    <p:sldId id="372" r:id="rId58"/>
    <p:sldId id="371" r:id="rId59"/>
    <p:sldId id="301" r:id="rId60"/>
    <p:sldId id="370" r:id="rId61"/>
    <p:sldId id="369" r:id="rId62"/>
    <p:sldId id="367" r:id="rId63"/>
    <p:sldId id="368" r:id="rId64"/>
    <p:sldId id="366" r:id="rId65"/>
    <p:sldId id="300" r:id="rId66"/>
    <p:sldId id="299" r:id="rId67"/>
    <p:sldId id="389" r:id="rId68"/>
    <p:sldId id="388" r:id="rId69"/>
    <p:sldId id="387" r:id="rId70"/>
    <p:sldId id="386" r:id="rId71"/>
    <p:sldId id="385" r:id="rId72"/>
    <p:sldId id="390" r:id="rId73"/>
    <p:sldId id="384" r:id="rId74"/>
    <p:sldId id="383" r:id="rId75"/>
    <p:sldId id="391" r:id="rId76"/>
    <p:sldId id="392" r:id="rId77"/>
    <p:sldId id="393" r:id="rId78"/>
    <p:sldId id="394" r:id="rId79"/>
    <p:sldId id="395" r:id="rId80"/>
    <p:sldId id="396" r:id="rId81"/>
    <p:sldId id="397" r:id="rId82"/>
    <p:sldId id="398" r:id="rId83"/>
    <p:sldId id="399" r:id="rId84"/>
    <p:sldId id="400" r:id="rId85"/>
    <p:sldId id="401" r:id="rId86"/>
    <p:sldId id="402" r:id="rId87"/>
    <p:sldId id="404" r:id="rId88"/>
    <p:sldId id="403" r:id="rId89"/>
    <p:sldId id="410" r:id="rId90"/>
    <p:sldId id="405" r:id="rId91"/>
    <p:sldId id="407" r:id="rId9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3" autoAdjust="0"/>
    <p:restoredTop sz="94647"/>
  </p:normalViewPr>
  <p:slideViewPr>
    <p:cSldViewPr snapToGrid="0">
      <p:cViewPr varScale="1">
        <p:scale>
          <a:sx n="82" d="100"/>
          <a:sy n="82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5B90D-3E18-4EF9-94F0-37DE470145B8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A0857-010B-4DD9-B9A2-72A1CAFA4E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87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A0857-010B-4DD9-B9A2-72A1CAFA4E4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2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A0857-010B-4DD9-B9A2-72A1CAFA4E4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66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A0857-010B-4DD9-B9A2-72A1CAFA4E4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82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884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4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8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7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12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9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2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9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43FBA91-6E8D-4A14-9410-1FD1E4E2167B}" type="datetimeFigureOut">
              <a:rPr lang="en-GB" smtClean="0"/>
              <a:t>04/12/2025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62A842D-DFA0-4122-9B3E-F95731BA7A30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276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3436BB-059D-966B-C499-D422F139D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095" y="96632"/>
            <a:ext cx="5053458" cy="4928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52D026-6769-2E94-7C85-AA9AD0A08BB4}"/>
              </a:ext>
            </a:extLst>
          </p:cNvPr>
          <p:cNvSpPr txBox="1"/>
          <p:nvPr/>
        </p:nvSpPr>
        <p:spPr>
          <a:xfrm flipH="1">
            <a:off x="2646578" y="5303520"/>
            <a:ext cx="6159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</a:rPr>
              <a:t>ANNUAL PRESENTATION PARTY</a:t>
            </a:r>
          </a:p>
        </p:txBody>
      </p:sp>
    </p:spTree>
    <p:extLst>
      <p:ext uri="{BB962C8B-B14F-4D97-AF65-F5344CB8AC3E}">
        <p14:creationId xmlns:p14="http://schemas.microsoft.com/office/powerpoint/2010/main" val="22094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5CD8E-EA0D-9663-8D28-96AD9A525A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C6BF1-5A20-C84D-53BA-927358F062F4}"/>
              </a:ext>
            </a:extLst>
          </p:cNvPr>
          <p:cNvSpPr txBox="1"/>
          <p:nvPr/>
        </p:nvSpPr>
        <p:spPr>
          <a:xfrm>
            <a:off x="1533372" y="5852160"/>
            <a:ext cx="5472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SERGE 42  C CUP</a:t>
            </a:r>
          </a:p>
        </p:txBody>
      </p:sp>
    </p:spTree>
    <p:extLst>
      <p:ext uri="{BB962C8B-B14F-4D97-AF65-F5344CB8AC3E}">
        <p14:creationId xmlns:p14="http://schemas.microsoft.com/office/powerpoint/2010/main" val="20936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8E1E9-9531-3C7E-DEDE-D32E8BE9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69" y="99793"/>
            <a:ext cx="3732628" cy="2799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5F2D81-3B26-96D3-00F6-DDF6ECAA0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103" y="112541"/>
            <a:ext cx="3742007" cy="2806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D88B9-546F-EA80-D035-2AE3456D5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89" y="3018838"/>
            <a:ext cx="4985825" cy="373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6BA88-7E31-968F-1DE1-3F21465452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060" y="2919046"/>
            <a:ext cx="5251939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15078-7A93-3F77-ABBF-6EF109608A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55D3-464E-2CE9-97F4-ECBFD28D7D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C7B4E-5F37-0494-DF7B-BCF90FB17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158" y="0"/>
            <a:ext cx="5475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0E0E7-5C46-A18B-0F11-DED877115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1618B-3909-6E29-28AE-408B9CA18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D1A7F-2768-BA5E-2E48-3902AE038E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303" y="0"/>
            <a:ext cx="620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F66A7-77FD-345A-ACA1-549951B0C8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757" y="0"/>
            <a:ext cx="299265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1DE5F-E0C9-1995-3863-E4D74382DFFB}"/>
              </a:ext>
            </a:extLst>
          </p:cNvPr>
          <p:cNvSpPr txBox="1"/>
          <p:nvPr/>
        </p:nvSpPr>
        <p:spPr>
          <a:xfrm>
            <a:off x="801858" y="2194560"/>
            <a:ext cx="3432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GALLOPING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GORDON</a:t>
            </a:r>
          </a:p>
        </p:txBody>
      </p:sp>
    </p:spTree>
    <p:extLst>
      <p:ext uri="{BB962C8B-B14F-4D97-AF65-F5344CB8AC3E}">
        <p14:creationId xmlns:p14="http://schemas.microsoft.com/office/powerpoint/2010/main" val="22623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4EABF-2807-513F-A1F1-43B79187FA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3A3436-BA78-8887-87E2-5C3433D59C79}"/>
              </a:ext>
            </a:extLst>
          </p:cNvPr>
          <p:cNvSpPr txBox="1"/>
          <p:nvPr/>
        </p:nvSpPr>
        <p:spPr>
          <a:xfrm>
            <a:off x="1059765" y="3967090"/>
            <a:ext cx="15689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R.I.P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</a:rPr>
              <a:t>CALVIN 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</a:rPr>
              <a:t>DAVIS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D4FCF-F3C5-6F27-E26F-53D5A58F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911" y="0"/>
            <a:ext cx="3737317" cy="5685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FBA82F-236E-12F4-92D6-BF4D64113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72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D654C1-9EFA-5663-7896-9CF81C409182}"/>
              </a:ext>
            </a:extLst>
          </p:cNvPr>
          <p:cNvSpPr txBox="1"/>
          <p:nvPr/>
        </p:nvSpPr>
        <p:spPr>
          <a:xfrm>
            <a:off x="8051911" y="5781877"/>
            <a:ext cx="3737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R.I.P. CALVIN DAVIS</a:t>
            </a:r>
          </a:p>
        </p:txBody>
      </p:sp>
    </p:spTree>
    <p:extLst>
      <p:ext uri="{BB962C8B-B14F-4D97-AF65-F5344CB8AC3E}">
        <p14:creationId xmlns:p14="http://schemas.microsoft.com/office/powerpoint/2010/main" val="25377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FC1FD4-CB54-DD7D-EAAE-CD6EDAA95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468C7-EB47-927F-DA79-F54ABBE75B88}"/>
              </a:ext>
            </a:extLst>
          </p:cNvPr>
          <p:cNvSpPr txBox="1"/>
          <p:nvPr/>
        </p:nvSpPr>
        <p:spPr>
          <a:xfrm>
            <a:off x="393896" y="0"/>
            <a:ext cx="7849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</a:rPr>
              <a:t>JACK REUTTER, 90</a:t>
            </a:r>
            <a:r>
              <a:rPr lang="en-GB" sz="4800" b="1" baseline="30000" dirty="0">
                <a:solidFill>
                  <a:srgbClr val="FF0000"/>
                </a:solidFill>
              </a:rPr>
              <a:t>TH</a:t>
            </a:r>
            <a:r>
              <a:rPr lang="en-GB" sz="4800" b="1" dirty="0">
                <a:solidFill>
                  <a:srgbClr val="FF0000"/>
                </a:solidFill>
              </a:rPr>
              <a:t>  BIRTHDAY WINNER!</a:t>
            </a:r>
          </a:p>
        </p:txBody>
      </p:sp>
    </p:spTree>
    <p:extLst>
      <p:ext uri="{BB962C8B-B14F-4D97-AF65-F5344CB8AC3E}">
        <p14:creationId xmlns:p14="http://schemas.microsoft.com/office/powerpoint/2010/main" val="2010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2EA4E-59C4-4DF6-4091-A95F02425A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987" y="0"/>
            <a:ext cx="5488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DA0CC-B86D-7ECC-E806-C9ABFB6DE5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6BEB1-45F1-82CF-8FCC-87D4D63A5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231" y="0"/>
            <a:ext cx="757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EE094-3FE9-C1E7-7A4E-057F15238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315C9-6672-8618-EB21-59DFA5D83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78C73-C00F-0AEB-831C-16C61C6EC1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15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AD58C-3290-BFAB-8EAC-D343BCEF8ECC}"/>
              </a:ext>
            </a:extLst>
          </p:cNvPr>
          <p:cNvSpPr txBox="1"/>
          <p:nvPr/>
        </p:nvSpPr>
        <p:spPr>
          <a:xfrm>
            <a:off x="1012875" y="2335237"/>
            <a:ext cx="10199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</a:rPr>
              <a:t>THE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4679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AD194-BBC1-ACAB-6E78-8CA415E5E5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1EDC2-A254-5087-1E5B-4BBD5C26DA51}"/>
              </a:ext>
            </a:extLst>
          </p:cNvPr>
          <p:cNvSpPr txBox="1"/>
          <p:nvPr/>
        </p:nvSpPr>
        <p:spPr>
          <a:xfrm>
            <a:off x="3545063" y="14068"/>
            <a:ext cx="5036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TEAM AUSTRALIA</a:t>
            </a:r>
          </a:p>
        </p:txBody>
      </p:sp>
    </p:spTree>
    <p:extLst>
      <p:ext uri="{BB962C8B-B14F-4D97-AF65-F5344CB8AC3E}">
        <p14:creationId xmlns:p14="http://schemas.microsoft.com/office/powerpoint/2010/main" val="30211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79BB9-A105-859B-1DA8-C347FB0B2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430" y="0"/>
            <a:ext cx="7635738" cy="68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8D99E-DC5E-1A97-1E36-74BF29E6A257}"/>
              </a:ext>
            </a:extLst>
          </p:cNvPr>
          <p:cNvSpPr txBox="1"/>
          <p:nvPr/>
        </p:nvSpPr>
        <p:spPr>
          <a:xfrm>
            <a:off x="1205132" y="1392702"/>
            <a:ext cx="93409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</a:rPr>
              <a:t>HOLES</a:t>
            </a:r>
          </a:p>
          <a:p>
            <a:pPr algn="ctr"/>
            <a:r>
              <a:rPr lang="en-GB" sz="8800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GB" sz="8800" dirty="0">
                <a:solidFill>
                  <a:schemeClr val="bg1"/>
                </a:solidFill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3997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257B8-B462-4F43-4D2F-4F4D804F1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496" y="0"/>
            <a:ext cx="577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6B8E39-17BD-3226-8B28-29B0E3A33E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488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E82EE-7B15-1842-234A-421BA65B47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D596D-0051-83D5-8AB1-040A198064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59B4B-7F9C-EA11-A53F-DF9B714B5F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848FD-B8FD-8E3E-0D1B-0A3CD7BAFD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54C21-8BA7-89E0-7340-FC21E2A162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AD8BE-9120-E691-6FE9-3915FF3224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DDE93-54A6-2F9D-2053-135F183F75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AFD23-E64C-078A-F76A-AD0CA078B3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64702-6C8E-B1E6-AE27-339303E68785}"/>
              </a:ext>
            </a:extLst>
          </p:cNvPr>
          <p:cNvSpPr txBox="1"/>
          <p:nvPr/>
        </p:nvSpPr>
        <p:spPr>
          <a:xfrm>
            <a:off x="2709858" y="551537"/>
            <a:ext cx="582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WINNER MIKE ROYCROFT</a:t>
            </a:r>
          </a:p>
        </p:txBody>
      </p:sp>
    </p:spTree>
    <p:extLst>
      <p:ext uri="{BB962C8B-B14F-4D97-AF65-F5344CB8AC3E}">
        <p14:creationId xmlns:p14="http://schemas.microsoft.com/office/powerpoint/2010/main" val="41196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9F5BC-9FA5-9F2A-4A25-E6BB3949D5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125" y="0"/>
            <a:ext cx="6049694" cy="4537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C166B-3B55-972A-B544-94A49B10D3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7442B-8091-3C02-E2BE-BFC85711EC46}"/>
              </a:ext>
            </a:extLst>
          </p:cNvPr>
          <p:cNvSpPr txBox="1"/>
          <p:nvPr/>
        </p:nvSpPr>
        <p:spPr>
          <a:xfrm>
            <a:off x="5622977" y="4795897"/>
            <a:ext cx="59787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Bill Duthie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Hole in One</a:t>
            </a:r>
          </a:p>
          <a:p>
            <a:pPr algn="ctr"/>
            <a:r>
              <a:rPr lang="en-GB" sz="3200" b="1" dirty="0" err="1">
                <a:solidFill>
                  <a:schemeClr val="bg1"/>
                </a:solidFill>
              </a:rPr>
              <a:t>Gassan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Khuntan</a:t>
            </a:r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23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6062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11E9D-B8A1-38B3-7EED-D9FB78A9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48"/>
            <a:ext cx="12192000" cy="673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0DEB2-422B-7B30-6E6C-6678085E9A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79AD3-8BCB-53EB-5590-AA1773D06B29}"/>
              </a:ext>
            </a:extLst>
          </p:cNvPr>
          <p:cNvSpPr txBox="1"/>
          <p:nvPr/>
        </p:nvSpPr>
        <p:spPr>
          <a:xfrm>
            <a:off x="3024553" y="154744"/>
            <a:ext cx="50784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HARI AUSSIES</a:t>
            </a:r>
          </a:p>
        </p:txBody>
      </p:sp>
    </p:spTree>
    <p:extLst>
      <p:ext uri="{BB962C8B-B14F-4D97-AF65-F5344CB8AC3E}">
        <p14:creationId xmlns:p14="http://schemas.microsoft.com/office/powerpoint/2010/main" val="8468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91AD9-6869-80D3-F5A2-F4C9C576EF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5D253-7A75-9CC2-F654-A6A5F484C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76A05-857A-3990-33D1-BB85FE2E16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201168"/>
            <a:ext cx="11704320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A0D0E-3B3A-A818-DD26-59A7B5F9E7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29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DC4E5-3125-A832-2727-55EABBF6E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14" y="1716051"/>
            <a:ext cx="786862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ANNUAL</a:t>
            </a:r>
          </a:p>
          <a:p>
            <a:pPr algn="ctr"/>
            <a:r>
              <a:rPr lang="en-US" sz="96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TOURNAMENT</a:t>
            </a:r>
          </a:p>
        </p:txBody>
      </p:sp>
    </p:spTree>
    <p:extLst>
      <p:ext uri="{BB962C8B-B14F-4D97-AF65-F5344CB8AC3E}">
        <p14:creationId xmlns:p14="http://schemas.microsoft.com/office/powerpoint/2010/main" val="30262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42" y="832792"/>
            <a:ext cx="10058400" cy="4303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5305926"/>
            <a:ext cx="6930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Thank you for your generous sponsorship, Chris Ryan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5821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A1DF2-F62B-0E13-3A14-BFAAA3CAF8D5}"/>
              </a:ext>
            </a:extLst>
          </p:cNvPr>
          <p:cNvSpPr txBox="1"/>
          <p:nvPr/>
        </p:nvSpPr>
        <p:spPr>
          <a:xfrm>
            <a:off x="1237957" y="914400"/>
            <a:ext cx="9326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u="sng" dirty="0">
                <a:solidFill>
                  <a:schemeClr val="bg1"/>
                </a:solidFill>
              </a:rPr>
              <a:t>THE SWINGS</a:t>
            </a:r>
          </a:p>
          <a:p>
            <a:pPr algn="ctr"/>
            <a:endParaRPr lang="en-GB" sz="7200" b="1" dirty="0">
              <a:solidFill>
                <a:schemeClr val="bg1"/>
              </a:solidFill>
            </a:endParaRPr>
          </a:p>
          <a:p>
            <a:pPr algn="ctr"/>
            <a:r>
              <a:rPr lang="en-GB" sz="7200" b="1" dirty="0">
                <a:solidFill>
                  <a:schemeClr val="bg1"/>
                </a:solidFill>
              </a:rPr>
              <a:t>NOT MANY FROM THE </a:t>
            </a:r>
          </a:p>
          <a:p>
            <a:pPr algn="ctr"/>
            <a:r>
              <a:rPr lang="en-GB" sz="7200" b="1" dirty="0">
                <a:solidFill>
                  <a:schemeClr val="bg1"/>
                </a:solidFill>
              </a:rPr>
              <a:t>COACHING MANUAL</a:t>
            </a:r>
          </a:p>
        </p:txBody>
      </p:sp>
    </p:spTree>
    <p:extLst>
      <p:ext uri="{BB962C8B-B14F-4D97-AF65-F5344CB8AC3E}">
        <p14:creationId xmlns:p14="http://schemas.microsoft.com/office/powerpoint/2010/main" val="11703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08A7F-5301-E633-5D13-E6E42733F7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E4A5-F53D-A5DB-82AF-31378B0EB146}"/>
              </a:ext>
            </a:extLst>
          </p:cNvPr>
          <p:cNvSpPr txBox="1"/>
          <p:nvPr/>
        </p:nvSpPr>
        <p:spPr>
          <a:xfrm>
            <a:off x="154744" y="1378634"/>
            <a:ext cx="20538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SERGE ARNAUD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MAI MOH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30</a:t>
            </a:r>
            <a:r>
              <a:rPr lang="en-GB" sz="3200" b="1" baseline="30000" dirty="0">
                <a:solidFill>
                  <a:schemeClr val="bg1"/>
                </a:solidFill>
              </a:rPr>
              <a:t>TH</a:t>
            </a:r>
            <a:r>
              <a:rPr lang="en-GB" sz="3200" b="1" dirty="0">
                <a:solidFill>
                  <a:schemeClr val="bg1"/>
                </a:solidFill>
              </a:rPr>
              <a:t> JANUARY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17</a:t>
            </a:r>
            <a:r>
              <a:rPr lang="en-GB" sz="3200" b="1" baseline="30000" dirty="0">
                <a:solidFill>
                  <a:schemeClr val="bg1"/>
                </a:solidFill>
              </a:rPr>
              <a:t>TH</a:t>
            </a:r>
            <a:r>
              <a:rPr lang="en-GB" sz="3200" b="1" dirty="0">
                <a:solidFill>
                  <a:schemeClr val="bg1"/>
                </a:solidFill>
              </a:rPr>
              <a:t> HOLE</a:t>
            </a:r>
          </a:p>
        </p:txBody>
      </p:sp>
    </p:spTree>
    <p:extLst>
      <p:ext uri="{BB962C8B-B14F-4D97-AF65-F5344CB8AC3E}">
        <p14:creationId xmlns:p14="http://schemas.microsoft.com/office/powerpoint/2010/main" val="22999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9AB9A-D306-F77B-BC56-AF6C4EF38C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F1CC2-354E-C519-B3B0-2B4F5EEBB4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0A155-9C03-E428-9E6A-C6F897904174}"/>
              </a:ext>
            </a:extLst>
          </p:cNvPr>
          <p:cNvSpPr txBox="1"/>
          <p:nvPr/>
        </p:nvSpPr>
        <p:spPr>
          <a:xfrm>
            <a:off x="2264898" y="0"/>
            <a:ext cx="7455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</a:rPr>
              <a:t>YOU PUT YOUR LEFT LEG IN, AND SHAKE IT ALL ABOUT!</a:t>
            </a:r>
          </a:p>
        </p:txBody>
      </p:sp>
    </p:spTree>
    <p:extLst>
      <p:ext uri="{BB962C8B-B14F-4D97-AF65-F5344CB8AC3E}">
        <p14:creationId xmlns:p14="http://schemas.microsoft.com/office/powerpoint/2010/main" val="204922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0EA44-DCA3-94E0-189C-053A0DED38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2AF08-6D8C-75DD-0BBA-F48541243C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6233A-EE2C-C280-0649-78A88B7E21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9CE3F-6DDD-0B53-F83A-32CA31253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FDB75-B7E8-80FA-E41D-0A9FD26789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11738-6F96-CD90-3A5B-0BEFB0E332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D2D31-C709-511E-B5C4-5A58CE9B61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65430-23F0-DC97-FFD9-781FD169D5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ECB5ED-F680-DF92-94ED-2ACCDF1D593C}"/>
              </a:ext>
            </a:extLst>
          </p:cNvPr>
          <p:cNvSpPr txBox="1"/>
          <p:nvPr/>
        </p:nvSpPr>
        <p:spPr>
          <a:xfrm>
            <a:off x="562708" y="942535"/>
            <a:ext cx="33762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Roger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Bishop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7</a:t>
            </a:r>
            <a:r>
              <a:rPr lang="en-GB" sz="6000" baseline="30000" dirty="0">
                <a:solidFill>
                  <a:schemeClr val="bg1"/>
                </a:solidFill>
              </a:rPr>
              <a:t>th</a:t>
            </a:r>
            <a:r>
              <a:rPr lang="en-GB" sz="6000" dirty="0">
                <a:solidFill>
                  <a:schemeClr val="bg1"/>
                </a:solidFill>
              </a:rPr>
              <a:t> March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Mae Jo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 14</a:t>
            </a:r>
            <a:r>
              <a:rPr lang="en-GB" sz="6000" baseline="30000" dirty="0">
                <a:solidFill>
                  <a:schemeClr val="bg1"/>
                </a:solidFill>
              </a:rPr>
              <a:t>th</a:t>
            </a:r>
            <a:r>
              <a:rPr lang="en-GB" sz="6000" dirty="0">
                <a:solidFill>
                  <a:schemeClr val="bg1"/>
                </a:solidFill>
              </a:rPr>
              <a:t> Hole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089E6-260E-1995-C22F-4269ED8CE2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618" y="0"/>
            <a:ext cx="5164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5E2EE-5BF2-D060-7650-B04EDB56D1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9CAD5-0A96-A309-1768-CF1017A659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2468F-24C4-3E5D-6E12-02783CD354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46FE9-412E-65E0-C4D0-1B49FC6B43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EC69A-45CE-29E7-D39E-3B6CD44260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4DDCA-4C98-3745-DD2D-2403D66F5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BCB4E-D636-A596-4028-5941EE64AD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67AE3-100B-373A-DD33-71302D41BA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FFD15-DED1-E409-05BB-9D3D4A665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404AF-8778-391B-E68D-75EDD54AF6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79778-D141-2A9F-DD23-C64CCFA32B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E987E-7D47-812B-4182-A9854C25D127}"/>
              </a:ext>
            </a:extLst>
          </p:cNvPr>
          <p:cNvSpPr txBox="1"/>
          <p:nvPr/>
        </p:nvSpPr>
        <p:spPr>
          <a:xfrm>
            <a:off x="675249" y="1026942"/>
            <a:ext cx="2377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Eric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George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2</a:t>
            </a:r>
            <a:r>
              <a:rPr lang="en-GB" sz="4400" b="1" baseline="30000" dirty="0">
                <a:solidFill>
                  <a:schemeClr val="bg1"/>
                </a:solidFill>
              </a:rPr>
              <a:t>nd</a:t>
            </a:r>
            <a:r>
              <a:rPr lang="en-GB" sz="4400" b="1" dirty="0">
                <a:solidFill>
                  <a:schemeClr val="bg1"/>
                </a:solidFill>
              </a:rPr>
              <a:t> May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Royal 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Chiang Mai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3</a:t>
            </a:r>
            <a:r>
              <a:rPr lang="en-GB" sz="4400" b="1" baseline="30000" dirty="0">
                <a:solidFill>
                  <a:schemeClr val="bg1"/>
                </a:solidFill>
              </a:rPr>
              <a:t>rd</a:t>
            </a:r>
            <a:r>
              <a:rPr lang="en-GB" sz="4400" b="1" dirty="0">
                <a:solidFill>
                  <a:schemeClr val="bg1"/>
                </a:solidFill>
              </a:rPr>
              <a:t> Hole</a:t>
            </a:r>
          </a:p>
        </p:txBody>
      </p:sp>
    </p:spTree>
    <p:extLst>
      <p:ext uri="{BB962C8B-B14F-4D97-AF65-F5344CB8AC3E}">
        <p14:creationId xmlns:p14="http://schemas.microsoft.com/office/powerpoint/2010/main" val="16532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0AD1B-6644-73CC-02A9-4B6546867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840D5-39BF-E0E2-BC1B-8AA4F4130B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7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14C90-CB7D-262E-EBB4-4910541550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4E563-5785-6A3C-63FB-AFD699A544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2B19B-82EB-E32B-8B4E-2676FDE99E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3522E-DB13-A9B0-1F25-21729B1356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5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76428-1CFB-EF78-6C5A-C0F914B62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FF896-53F1-A0B2-D750-C44C3CF53C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3338A-4CA4-B8EF-E70F-92155FBF5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95E3D-914A-A8AA-F981-205CA279C5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4B37A-482B-174D-CFB7-939D70B8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717" y="52769"/>
            <a:ext cx="9017391" cy="67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8F6BE-2890-2CFC-8757-B73DD514A1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EB6969-783A-72A6-BEEC-927E0D7F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" y="225082"/>
            <a:ext cx="12079969" cy="646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5256D8-1A4E-D07D-8979-BE7717C07BD9}"/>
              </a:ext>
            </a:extLst>
          </p:cNvPr>
          <p:cNvSpPr txBox="1"/>
          <p:nvPr/>
        </p:nvSpPr>
        <p:spPr>
          <a:xfrm>
            <a:off x="1744394" y="675249"/>
            <a:ext cx="6414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LANNA WINNERS</a:t>
            </a:r>
          </a:p>
        </p:txBody>
      </p:sp>
    </p:spTree>
    <p:extLst>
      <p:ext uri="{BB962C8B-B14F-4D97-AF65-F5344CB8AC3E}">
        <p14:creationId xmlns:p14="http://schemas.microsoft.com/office/powerpoint/2010/main" val="39641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48803-5AA7-DA33-9A11-65D1798CB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332" y="0"/>
            <a:ext cx="5122692" cy="6830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C6FD7-869E-71FD-27EC-1879E923778A}"/>
              </a:ext>
            </a:extLst>
          </p:cNvPr>
          <p:cNvSpPr txBox="1"/>
          <p:nvPr/>
        </p:nvSpPr>
        <p:spPr>
          <a:xfrm>
            <a:off x="703385" y="2216774"/>
            <a:ext cx="4121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HARIPHUNCHAI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WINNER</a:t>
            </a:r>
          </a:p>
        </p:txBody>
      </p:sp>
    </p:spTree>
    <p:extLst>
      <p:ext uri="{BB962C8B-B14F-4D97-AF65-F5344CB8AC3E}">
        <p14:creationId xmlns:p14="http://schemas.microsoft.com/office/powerpoint/2010/main" val="41583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6A28F-1741-9F32-7156-3CBEE684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721" y="0"/>
            <a:ext cx="91405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4CA031-A882-CCFF-3078-FA363BBED244}"/>
              </a:ext>
            </a:extLst>
          </p:cNvPr>
          <p:cNvSpPr txBox="1"/>
          <p:nvPr/>
        </p:nvSpPr>
        <p:spPr>
          <a:xfrm>
            <a:off x="3530991" y="337625"/>
            <a:ext cx="561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HARIPHUNCHAI RUNNERS UP</a:t>
            </a:r>
          </a:p>
        </p:txBody>
      </p:sp>
    </p:spTree>
    <p:extLst>
      <p:ext uri="{BB962C8B-B14F-4D97-AF65-F5344CB8AC3E}">
        <p14:creationId xmlns:p14="http://schemas.microsoft.com/office/powerpoint/2010/main" val="21725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6834F8-6931-1122-F0B9-4B769DFBB1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9FC13-0A75-9055-32D7-996EB48D8A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D56A5-D81F-5CFA-D5C5-C7438BCBA52E}"/>
              </a:ext>
            </a:extLst>
          </p:cNvPr>
          <p:cNvSpPr txBox="1"/>
          <p:nvPr/>
        </p:nvSpPr>
        <p:spPr>
          <a:xfrm>
            <a:off x="1547446" y="492369"/>
            <a:ext cx="92846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HIGHLANDS WINNERS</a:t>
            </a:r>
          </a:p>
          <a:p>
            <a:pPr algn="ctr"/>
            <a:endParaRPr lang="en-GB" sz="4400" b="1" dirty="0">
              <a:solidFill>
                <a:schemeClr val="bg1"/>
              </a:solidFill>
            </a:endParaRP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1</a:t>
            </a:r>
            <a:r>
              <a:rPr lang="en-GB" sz="4400" b="1" baseline="30000" dirty="0">
                <a:solidFill>
                  <a:schemeClr val="bg1"/>
                </a:solidFill>
              </a:rPr>
              <a:t>ST</a:t>
            </a:r>
            <a:r>
              <a:rPr lang="en-GB" sz="4400" b="1" dirty="0">
                <a:solidFill>
                  <a:schemeClr val="bg1"/>
                </a:solidFill>
              </a:rPr>
              <a:t> IAIN JENSEN</a:t>
            </a:r>
          </a:p>
          <a:p>
            <a:pPr algn="ctr"/>
            <a:endParaRPr lang="en-GB" sz="4400" b="1" dirty="0">
              <a:solidFill>
                <a:schemeClr val="bg1"/>
              </a:solidFill>
            </a:endParaRP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2</a:t>
            </a:r>
            <a:r>
              <a:rPr lang="en-GB" sz="4400" b="1" baseline="30000" dirty="0">
                <a:solidFill>
                  <a:schemeClr val="bg1"/>
                </a:solidFill>
              </a:rPr>
              <a:t>ND</a:t>
            </a:r>
            <a:r>
              <a:rPr lang="en-GB" sz="4400" b="1" dirty="0">
                <a:solidFill>
                  <a:schemeClr val="bg1"/>
                </a:solidFill>
              </a:rPr>
              <a:t> BILL DUTHIE</a:t>
            </a:r>
          </a:p>
          <a:p>
            <a:pPr algn="ctr"/>
            <a:endParaRPr lang="en-GB" sz="4400" b="1" dirty="0">
              <a:solidFill>
                <a:schemeClr val="bg1"/>
              </a:solidFill>
            </a:endParaRP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3</a:t>
            </a:r>
            <a:r>
              <a:rPr lang="en-GB" sz="4400" b="1" baseline="30000" dirty="0">
                <a:solidFill>
                  <a:schemeClr val="bg1"/>
                </a:solidFill>
              </a:rPr>
              <a:t>RD</a:t>
            </a:r>
            <a:r>
              <a:rPr lang="en-GB" sz="4400" b="1" dirty="0">
                <a:solidFill>
                  <a:schemeClr val="bg1"/>
                </a:solidFill>
              </a:rPr>
              <a:t> IAN MARTIN</a:t>
            </a:r>
          </a:p>
          <a:p>
            <a:pPr algn="ctr"/>
            <a:endParaRPr lang="en-GB" sz="4400" b="1" dirty="0">
              <a:solidFill>
                <a:schemeClr val="bg1"/>
              </a:solidFill>
            </a:endParaRP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4</a:t>
            </a:r>
            <a:r>
              <a:rPr lang="en-GB" sz="4400" b="1" baseline="30000" dirty="0">
                <a:solidFill>
                  <a:schemeClr val="bg1"/>
                </a:solidFill>
              </a:rPr>
              <a:t>TH</a:t>
            </a:r>
            <a:r>
              <a:rPr lang="en-GB" sz="4400" b="1" dirty="0">
                <a:solidFill>
                  <a:schemeClr val="bg1"/>
                </a:solidFill>
              </a:rPr>
              <a:t> DONALD OTTEN AND TOM AGNA</a:t>
            </a:r>
          </a:p>
        </p:txBody>
      </p:sp>
    </p:spTree>
    <p:extLst>
      <p:ext uri="{BB962C8B-B14F-4D97-AF65-F5344CB8AC3E}">
        <p14:creationId xmlns:p14="http://schemas.microsoft.com/office/powerpoint/2010/main" val="34734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01EF2B-1382-2D1D-61FD-AF60D26C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250" y="0"/>
            <a:ext cx="8867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AE94AC-848C-9DAB-3610-E9ABAA73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30" y="0"/>
            <a:ext cx="11381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00B31-9DDD-9637-A23A-760FFDF316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6" y="0"/>
            <a:ext cx="10737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9EC6-32A0-55DA-05C0-F92DC7F4E1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F400C-6954-9909-D2B6-5969AA5A3D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20" y="0"/>
            <a:ext cx="10229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A11D8-E309-FCB5-D679-3FF9714ED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594" y="0"/>
            <a:ext cx="5627075" cy="4220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49B32-6E89-615A-CAD5-F76BFAE6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16" y="4258994"/>
            <a:ext cx="3296528" cy="2472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2B6F2-AA22-6170-63AE-269C888B4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508" y="4258994"/>
            <a:ext cx="3296528" cy="247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9D350-0F17-3AE3-A894-D3253589C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200" y="4258995"/>
            <a:ext cx="3296527" cy="24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276</TotalTime>
  <Words>139</Words>
  <Application>Microsoft Office PowerPoint</Application>
  <PresentationFormat>Widescreen</PresentationFormat>
  <Paragraphs>60</Paragraphs>
  <Slides>91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Calibri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New User</dc:creator>
  <cp:lastModifiedBy>Julian James Wing</cp:lastModifiedBy>
  <cp:revision>44</cp:revision>
  <dcterms:created xsi:type="dcterms:W3CDTF">2024-12-24T01:02:13Z</dcterms:created>
  <dcterms:modified xsi:type="dcterms:W3CDTF">2025-12-04T12:04:03Z</dcterms:modified>
</cp:coreProperties>
</file>